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77" r:id="rId4"/>
  </p:sldMasterIdLst>
  <p:notesMasterIdLst>
    <p:notesMasterId r:id="rId26"/>
  </p:notesMasterIdLst>
  <p:sldIdLst>
    <p:sldId id="284" r:id="rId5"/>
    <p:sldId id="258" r:id="rId6"/>
    <p:sldId id="257" r:id="rId7"/>
    <p:sldId id="259" r:id="rId8"/>
    <p:sldId id="260" r:id="rId9"/>
    <p:sldId id="261" r:id="rId10"/>
    <p:sldId id="286" r:id="rId11"/>
    <p:sldId id="285" r:id="rId12"/>
    <p:sldId id="263" r:id="rId13"/>
    <p:sldId id="262" r:id="rId14"/>
    <p:sldId id="264" r:id="rId15"/>
    <p:sldId id="280" r:id="rId16"/>
    <p:sldId id="278" r:id="rId17"/>
    <p:sldId id="277" r:id="rId18"/>
    <p:sldId id="279" r:id="rId19"/>
    <p:sldId id="281" r:id="rId20"/>
    <p:sldId id="282" r:id="rId21"/>
    <p:sldId id="268" r:id="rId22"/>
    <p:sldId id="271" r:id="rId23"/>
    <p:sldId id="283" r:id="rId24"/>
    <p:sldId id="267" r:id="rId25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060"/>
    <a:srgbClr val="117A7D"/>
    <a:srgbClr val="3D1610"/>
    <a:srgbClr val="F1F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37270-EB3C-4C41-BDE4-94397CAC6E85}" v="391" dt="2020-08-19T07:24:09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64020" autoAdjust="0"/>
  </p:normalViewPr>
  <p:slideViewPr>
    <p:cSldViewPr snapToGrid="0">
      <p:cViewPr varScale="1">
        <p:scale>
          <a:sx n="104" d="100"/>
          <a:sy n="104" d="100"/>
        </p:scale>
        <p:origin x="234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customXml" Target="../customXml/item2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35" Type="http://schemas.openxmlformats.org/officeDocument/2006/relationships/customXml" Target="../customXml/item3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Kokkarinen" userId="0e26fa22d0ad653c" providerId="LiveId" clId="{97A37270-EB3C-4C41-BDE4-94397CAC6E85}"/>
    <pc:docChg chg="undo redo custSel addSld delSld modSld sldOrd modMainMaster">
      <pc:chgData name="Laura Kokkarinen" userId="0e26fa22d0ad653c" providerId="LiveId" clId="{97A37270-EB3C-4C41-BDE4-94397CAC6E85}" dt="2020-08-20T08:58:30.796" v="7513" actId="6549"/>
      <pc:docMkLst>
        <pc:docMk/>
      </pc:docMkLst>
      <pc:sldChg chg="modSp del mod">
        <pc:chgData name="Laura Kokkarinen" userId="0e26fa22d0ad653c" providerId="LiveId" clId="{97A37270-EB3C-4C41-BDE4-94397CAC6E85}" dt="2020-08-16T15:22:08.765" v="4067" actId="2696"/>
        <pc:sldMkLst>
          <pc:docMk/>
          <pc:sldMk cId="1430174245" sldId="256"/>
        </pc:sldMkLst>
        <pc:spChg chg="mod">
          <ac:chgData name="Laura Kokkarinen" userId="0e26fa22d0ad653c" providerId="LiveId" clId="{97A37270-EB3C-4C41-BDE4-94397CAC6E85}" dt="2020-08-16T13:32:37.152" v="45" actId="20577"/>
          <ac:spMkLst>
            <pc:docMk/>
            <pc:sldMk cId="1430174245" sldId="256"/>
            <ac:spMk id="2" creationId="{088CAA0D-E760-4C64-98EE-7CEB999900F8}"/>
          </ac:spMkLst>
        </pc:spChg>
        <pc:spChg chg="mod">
          <ac:chgData name="Laura Kokkarinen" userId="0e26fa22d0ad653c" providerId="LiveId" clId="{97A37270-EB3C-4C41-BDE4-94397CAC6E85}" dt="2020-08-16T13:32:32.986" v="30" actId="20577"/>
          <ac:spMkLst>
            <pc:docMk/>
            <pc:sldMk cId="1430174245" sldId="256"/>
            <ac:spMk id="3" creationId="{9A1D904C-FD7F-4F74-8366-2AA2D4EDD5C0}"/>
          </ac:spMkLst>
        </pc:spChg>
        <pc:spChg chg="mod">
          <ac:chgData name="Laura Kokkarinen" userId="0e26fa22d0ad653c" providerId="LiveId" clId="{97A37270-EB3C-4C41-BDE4-94397CAC6E85}" dt="2020-08-16T13:32:46.461" v="74" actId="20577"/>
          <ac:spMkLst>
            <pc:docMk/>
            <pc:sldMk cId="1430174245" sldId="256"/>
            <ac:spMk id="4" creationId="{0F158766-34C8-4F30-9ABC-2B7262C168B3}"/>
          </ac:spMkLst>
        </pc:spChg>
      </pc:sldChg>
      <pc:sldChg chg="modSp new mod ord">
        <pc:chgData name="Laura Kokkarinen" userId="0e26fa22d0ad653c" providerId="LiveId" clId="{97A37270-EB3C-4C41-BDE4-94397CAC6E85}" dt="2020-08-17T06:05:19.097" v="6986"/>
        <pc:sldMkLst>
          <pc:docMk/>
          <pc:sldMk cId="437311348" sldId="257"/>
        </pc:sldMkLst>
        <pc:spChg chg="mod">
          <ac:chgData name="Laura Kokkarinen" userId="0e26fa22d0ad653c" providerId="LiveId" clId="{97A37270-EB3C-4C41-BDE4-94397CAC6E85}" dt="2020-08-16T13:34:12.088" v="113" actId="20577"/>
          <ac:spMkLst>
            <pc:docMk/>
            <pc:sldMk cId="437311348" sldId="257"/>
            <ac:spMk id="2" creationId="{EB36F085-4D79-4C3A-A5DE-F6DEEB45FE12}"/>
          </ac:spMkLst>
        </pc:spChg>
        <pc:spChg chg="mod">
          <ac:chgData name="Laura Kokkarinen" userId="0e26fa22d0ad653c" providerId="LiveId" clId="{97A37270-EB3C-4C41-BDE4-94397CAC6E85}" dt="2020-08-16T13:34:29.889" v="240" actId="20577"/>
          <ac:spMkLst>
            <pc:docMk/>
            <pc:sldMk cId="437311348" sldId="257"/>
            <ac:spMk id="3" creationId="{33FE7EEC-90E3-4A35-BB67-E284C05A2DD8}"/>
          </ac:spMkLst>
        </pc:spChg>
      </pc:sldChg>
      <pc:sldChg chg="new ord">
        <pc:chgData name="Laura Kokkarinen" userId="0e26fa22d0ad653c" providerId="LiveId" clId="{97A37270-EB3C-4C41-BDE4-94397CAC6E85}" dt="2020-08-16T13:33:00.492" v="78"/>
        <pc:sldMkLst>
          <pc:docMk/>
          <pc:sldMk cId="568854827" sldId="258"/>
        </pc:sldMkLst>
      </pc:sldChg>
      <pc:sldChg chg="modSp new mod">
        <pc:chgData name="Laura Kokkarinen" userId="0e26fa22d0ad653c" providerId="LiveId" clId="{97A37270-EB3C-4C41-BDE4-94397CAC6E85}" dt="2020-08-16T14:44:45.087" v="2035" actId="20577"/>
        <pc:sldMkLst>
          <pc:docMk/>
          <pc:sldMk cId="960480313" sldId="259"/>
        </pc:sldMkLst>
        <pc:spChg chg="mod">
          <ac:chgData name="Laura Kokkarinen" userId="0e26fa22d0ad653c" providerId="LiveId" clId="{97A37270-EB3C-4C41-BDE4-94397CAC6E85}" dt="2020-08-16T13:34:42.806" v="242"/>
          <ac:spMkLst>
            <pc:docMk/>
            <pc:sldMk cId="960480313" sldId="259"/>
            <ac:spMk id="2" creationId="{12A642E0-2A01-4D7A-8879-DEB0B2CD6E89}"/>
          </ac:spMkLst>
        </pc:spChg>
        <pc:spChg chg="mod">
          <ac:chgData name="Laura Kokkarinen" userId="0e26fa22d0ad653c" providerId="LiveId" clId="{97A37270-EB3C-4C41-BDE4-94397CAC6E85}" dt="2020-08-16T14:44:45.087" v="2035" actId="20577"/>
          <ac:spMkLst>
            <pc:docMk/>
            <pc:sldMk cId="960480313" sldId="259"/>
            <ac:spMk id="3" creationId="{9582CBF1-87AD-46F2-B936-7352478FCECA}"/>
          </ac:spMkLst>
        </pc:spChg>
      </pc:sldChg>
      <pc:sldChg chg="addSp delSp modSp new mod modClrScheme chgLayout">
        <pc:chgData name="Laura Kokkarinen" userId="0e26fa22d0ad653c" providerId="LiveId" clId="{97A37270-EB3C-4C41-BDE4-94397CAC6E85}" dt="2020-08-16T18:51:43.267" v="6916" actId="1076"/>
        <pc:sldMkLst>
          <pc:docMk/>
          <pc:sldMk cId="1353343998" sldId="260"/>
        </pc:sldMkLst>
        <pc:spChg chg="del mod ord">
          <ac:chgData name="Laura Kokkarinen" userId="0e26fa22d0ad653c" providerId="LiveId" clId="{97A37270-EB3C-4C41-BDE4-94397CAC6E85}" dt="2020-08-16T13:35:24.347" v="269" actId="700"/>
          <ac:spMkLst>
            <pc:docMk/>
            <pc:sldMk cId="1353343998" sldId="260"/>
            <ac:spMk id="2" creationId="{863CC6A8-0DC5-44D1-9F4D-E967F4A06E20}"/>
          </ac:spMkLst>
        </pc:spChg>
        <pc:spChg chg="add del mod ord">
          <ac:chgData name="Laura Kokkarinen" userId="0e26fa22d0ad653c" providerId="LiveId" clId="{97A37270-EB3C-4C41-BDE4-94397CAC6E85}" dt="2020-08-16T18:45:30.907" v="6851" actId="478"/>
          <ac:spMkLst>
            <pc:docMk/>
            <pc:sldMk cId="1353343998" sldId="260"/>
            <ac:spMk id="2" creationId="{AA7F9302-7985-43E3-A98A-97406996EE63}"/>
          </ac:spMkLst>
        </pc:spChg>
        <pc:spChg chg="del mod ord">
          <ac:chgData name="Laura Kokkarinen" userId="0e26fa22d0ad653c" providerId="LiveId" clId="{97A37270-EB3C-4C41-BDE4-94397CAC6E85}" dt="2020-08-16T13:35:24.347" v="269" actId="700"/>
          <ac:spMkLst>
            <pc:docMk/>
            <pc:sldMk cId="1353343998" sldId="260"/>
            <ac:spMk id="3" creationId="{A06B2147-267A-43C2-AD17-317412D022AE}"/>
          </ac:spMkLst>
        </pc:spChg>
        <pc:spChg chg="add mod ord">
          <ac:chgData name="Laura Kokkarinen" userId="0e26fa22d0ad653c" providerId="LiveId" clId="{97A37270-EB3C-4C41-BDE4-94397CAC6E85}" dt="2020-08-16T18:45:29.253" v="6850" actId="700"/>
          <ac:spMkLst>
            <pc:docMk/>
            <pc:sldMk cId="1353343998" sldId="260"/>
            <ac:spMk id="4" creationId="{A95E21D5-B1A7-4887-9617-4A760E65A4A0}"/>
          </ac:spMkLst>
        </pc:spChg>
        <pc:spChg chg="add mod ord">
          <ac:chgData name="Laura Kokkarinen" userId="0e26fa22d0ad653c" providerId="LiveId" clId="{97A37270-EB3C-4C41-BDE4-94397CAC6E85}" dt="2020-08-16T18:45:29.253" v="6850" actId="700"/>
          <ac:spMkLst>
            <pc:docMk/>
            <pc:sldMk cId="1353343998" sldId="260"/>
            <ac:spMk id="5" creationId="{D4A86752-60C3-4B42-B96F-3EC7A7FB342F}"/>
          </ac:spMkLst>
        </pc:spChg>
        <pc:spChg chg="add del mod ord">
          <ac:chgData name="Laura Kokkarinen" userId="0e26fa22d0ad653c" providerId="LiveId" clId="{97A37270-EB3C-4C41-BDE4-94397CAC6E85}" dt="2020-08-16T18:45:24.910" v="6849" actId="478"/>
          <ac:spMkLst>
            <pc:docMk/>
            <pc:sldMk cId="1353343998" sldId="260"/>
            <ac:spMk id="6" creationId="{8E93F1C3-5388-44B1-8AEE-616565C7F166}"/>
          </ac:spMkLst>
        </pc:spChg>
        <pc:picChg chg="add del mod">
          <ac:chgData name="Laura Kokkarinen" userId="0e26fa22d0ad653c" providerId="LiveId" clId="{97A37270-EB3C-4C41-BDE4-94397CAC6E85}" dt="2020-08-16T18:51:25.350" v="6910" actId="478"/>
          <ac:picMkLst>
            <pc:docMk/>
            <pc:sldMk cId="1353343998" sldId="260"/>
            <ac:picMk id="7" creationId="{8FA915C0-8E60-4937-8EEA-A05A6C7430A3}"/>
          </ac:picMkLst>
        </pc:picChg>
        <pc:picChg chg="add mod">
          <ac:chgData name="Laura Kokkarinen" userId="0e26fa22d0ad653c" providerId="LiveId" clId="{97A37270-EB3C-4C41-BDE4-94397CAC6E85}" dt="2020-08-16T18:51:43.267" v="6916" actId="1076"/>
          <ac:picMkLst>
            <pc:docMk/>
            <pc:sldMk cId="1353343998" sldId="260"/>
            <ac:picMk id="9" creationId="{DC80E453-12BC-41A7-BB08-9DF6856FFC46}"/>
          </ac:picMkLst>
        </pc:picChg>
      </pc:sldChg>
      <pc:sldChg chg="addSp delSp modSp add mod modClrScheme modAnim modShow chgLayout">
        <pc:chgData name="Laura Kokkarinen" userId="0e26fa22d0ad653c" providerId="LiveId" clId="{97A37270-EB3C-4C41-BDE4-94397CAC6E85}" dt="2020-08-18T12:36:44.069" v="7173"/>
        <pc:sldMkLst>
          <pc:docMk/>
          <pc:sldMk cId="3471111663" sldId="261"/>
        </pc:sldMkLst>
        <pc:spChg chg="mod ord">
          <ac:chgData name="Laura Kokkarinen" userId="0e26fa22d0ad653c" providerId="LiveId" clId="{97A37270-EB3C-4C41-BDE4-94397CAC6E85}" dt="2020-08-16T19:29:58.210" v="6921" actId="700"/>
          <ac:spMkLst>
            <pc:docMk/>
            <pc:sldMk cId="3471111663" sldId="261"/>
            <ac:spMk id="2" creationId="{8569AB28-0201-41EC-82B1-C59BA4B4C18F}"/>
          </ac:spMkLst>
        </pc:spChg>
        <pc:spChg chg="mod ord">
          <ac:chgData name="Laura Kokkarinen" userId="0e26fa22d0ad653c" providerId="LiveId" clId="{97A37270-EB3C-4C41-BDE4-94397CAC6E85}" dt="2020-08-18T12:04:01.940" v="7008" actId="255"/>
          <ac:spMkLst>
            <pc:docMk/>
            <pc:sldMk cId="3471111663" sldId="261"/>
            <ac:spMk id="3" creationId="{E5660CB8-1E32-4183-8C4C-45BFB35DD31E}"/>
          </ac:spMkLst>
        </pc:spChg>
        <pc:spChg chg="del mod ord">
          <ac:chgData name="Laura Kokkarinen" userId="0e26fa22d0ad653c" providerId="LiveId" clId="{97A37270-EB3C-4C41-BDE4-94397CAC6E85}" dt="2020-08-16T19:30:00.803" v="6925" actId="478"/>
          <ac:spMkLst>
            <pc:docMk/>
            <pc:sldMk cId="3471111663" sldId="261"/>
            <ac:spMk id="4" creationId="{1F77A7E8-5F76-4132-868D-6162F2AE2CCD}"/>
          </ac:spMkLst>
        </pc:spChg>
        <pc:spChg chg="add del mod">
          <ac:chgData name="Laura Kokkarinen" userId="0e26fa22d0ad653c" providerId="LiveId" clId="{97A37270-EB3C-4C41-BDE4-94397CAC6E85}" dt="2020-08-16T19:30:02.430" v="6926" actId="478"/>
          <ac:spMkLst>
            <pc:docMk/>
            <pc:sldMk cId="3471111663" sldId="261"/>
            <ac:spMk id="6" creationId="{0C4E5A62-D328-4802-A01B-EB9BD343E842}"/>
          </ac:spMkLst>
        </pc:spChg>
        <pc:picChg chg="add mod">
          <ac:chgData name="Laura Kokkarinen" userId="0e26fa22d0ad653c" providerId="LiveId" clId="{97A37270-EB3C-4C41-BDE4-94397CAC6E85}" dt="2020-08-16T19:31:03.112" v="6956" actId="1076"/>
          <ac:picMkLst>
            <pc:docMk/>
            <pc:sldMk cId="3471111663" sldId="261"/>
            <ac:picMk id="8" creationId="{128E6CCB-8B58-43FE-BFEE-F85EF4BF107D}"/>
          </ac:picMkLst>
        </pc:picChg>
      </pc:sldChg>
      <pc:sldChg chg="modSp new del mod">
        <pc:chgData name="Laura Kokkarinen" userId="0e26fa22d0ad653c" providerId="LiveId" clId="{97A37270-EB3C-4C41-BDE4-94397CAC6E85}" dt="2020-08-16T13:36:12.844" v="299" actId="47"/>
        <pc:sldMkLst>
          <pc:docMk/>
          <pc:sldMk cId="3779875858" sldId="261"/>
        </pc:sldMkLst>
        <pc:spChg chg="mod">
          <ac:chgData name="Laura Kokkarinen" userId="0e26fa22d0ad653c" providerId="LiveId" clId="{97A37270-EB3C-4C41-BDE4-94397CAC6E85}" dt="2020-08-16T13:35:58.766" v="298"/>
          <ac:spMkLst>
            <pc:docMk/>
            <pc:sldMk cId="3779875858" sldId="261"/>
            <ac:spMk id="2" creationId="{58F11BC3-39BC-4F9F-A4D3-BC85F85D549C}"/>
          </ac:spMkLst>
        </pc:spChg>
      </pc:sldChg>
      <pc:sldChg chg="addSp delSp modSp add mod ord modClrScheme modAnim chgLayout">
        <pc:chgData name="Laura Kokkarinen" userId="0e26fa22d0ad653c" providerId="LiveId" clId="{97A37270-EB3C-4C41-BDE4-94397CAC6E85}" dt="2020-08-19T06:38:42.525" v="7509"/>
        <pc:sldMkLst>
          <pc:docMk/>
          <pc:sldMk cId="3200454117" sldId="262"/>
        </pc:sldMkLst>
        <pc:spChg chg="mod ord">
          <ac:chgData name="Laura Kokkarinen" userId="0e26fa22d0ad653c" providerId="LiveId" clId="{97A37270-EB3C-4C41-BDE4-94397CAC6E85}" dt="2020-08-16T14:14:22.140" v="758" actId="700"/>
          <ac:spMkLst>
            <pc:docMk/>
            <pc:sldMk cId="3200454117" sldId="262"/>
            <ac:spMk id="2" creationId="{3A54C0C8-18C9-425F-9845-875210B32267}"/>
          </ac:spMkLst>
        </pc:spChg>
        <pc:spChg chg="mod ord">
          <ac:chgData name="Laura Kokkarinen" userId="0e26fa22d0ad653c" providerId="LiveId" clId="{97A37270-EB3C-4C41-BDE4-94397CAC6E85}" dt="2020-08-18T12:35:10.853" v="7166"/>
          <ac:spMkLst>
            <pc:docMk/>
            <pc:sldMk cId="3200454117" sldId="262"/>
            <ac:spMk id="3" creationId="{13706840-774F-467F-A8C7-F602558C7DDB}"/>
          </ac:spMkLst>
        </pc:spChg>
        <pc:spChg chg="add del mod ord">
          <ac:chgData name="Laura Kokkarinen" userId="0e26fa22d0ad653c" providerId="LiveId" clId="{97A37270-EB3C-4C41-BDE4-94397CAC6E85}" dt="2020-08-16T14:14:10.144" v="754" actId="478"/>
          <ac:spMkLst>
            <pc:docMk/>
            <pc:sldMk cId="3200454117" sldId="262"/>
            <ac:spMk id="4" creationId="{F116963C-7E77-43F2-A118-53635C7E03B6}"/>
          </ac:spMkLst>
        </pc:spChg>
        <pc:spChg chg="add del mod ord">
          <ac:chgData name="Laura Kokkarinen" userId="0e26fa22d0ad653c" providerId="LiveId" clId="{97A37270-EB3C-4C41-BDE4-94397CAC6E85}" dt="2020-08-16T14:14:25.590" v="759" actId="478"/>
          <ac:spMkLst>
            <pc:docMk/>
            <pc:sldMk cId="3200454117" sldId="262"/>
            <ac:spMk id="5" creationId="{5879DD60-BF20-429E-9BEC-4948EC0A9FBC}"/>
          </ac:spMkLst>
        </pc:spChg>
        <pc:picChg chg="add mod">
          <ac:chgData name="Laura Kokkarinen" userId="0e26fa22d0ad653c" providerId="LiveId" clId="{97A37270-EB3C-4C41-BDE4-94397CAC6E85}" dt="2020-08-16T14:17:40.202" v="779" actId="1076"/>
          <ac:picMkLst>
            <pc:docMk/>
            <pc:sldMk cId="3200454117" sldId="262"/>
            <ac:picMk id="7" creationId="{41F94619-F863-4DB7-B5B0-EEBF253E037F}"/>
          </ac:picMkLst>
        </pc:picChg>
        <pc:picChg chg="add del mod">
          <ac:chgData name="Laura Kokkarinen" userId="0e26fa22d0ad653c" providerId="LiveId" clId="{97A37270-EB3C-4C41-BDE4-94397CAC6E85}" dt="2020-08-16T14:17:30.201" v="774" actId="478"/>
          <ac:picMkLst>
            <pc:docMk/>
            <pc:sldMk cId="3200454117" sldId="262"/>
            <ac:picMk id="1026" creationId="{752689C2-C15A-4F99-9E84-3C245D23FCA5}"/>
          </ac:picMkLst>
        </pc:picChg>
        <pc:picChg chg="add mod">
          <ac:chgData name="Laura Kokkarinen" userId="0e26fa22d0ad653c" providerId="LiveId" clId="{97A37270-EB3C-4C41-BDE4-94397CAC6E85}" dt="2020-08-16T14:15:41.918" v="770" actId="167"/>
          <ac:picMkLst>
            <pc:docMk/>
            <pc:sldMk cId="3200454117" sldId="262"/>
            <ac:picMk id="1028" creationId="{369CCDC3-CB60-4AEE-815B-1DB530075B42}"/>
          </ac:picMkLst>
        </pc:picChg>
      </pc:sldChg>
      <pc:sldChg chg="addSp delSp modSp add mod modClrScheme modAnim modShow chgLayout">
        <pc:chgData name="Laura Kokkarinen" userId="0e26fa22d0ad653c" providerId="LiveId" clId="{97A37270-EB3C-4C41-BDE4-94397CAC6E85}" dt="2020-08-18T12:36:50.056" v="7174"/>
        <pc:sldMkLst>
          <pc:docMk/>
          <pc:sldMk cId="4036512908" sldId="263"/>
        </pc:sldMkLst>
        <pc:spChg chg="mod ord">
          <ac:chgData name="Laura Kokkarinen" userId="0e26fa22d0ad653c" providerId="LiveId" clId="{97A37270-EB3C-4C41-BDE4-94397CAC6E85}" dt="2020-08-16T14:20:49.091" v="1001" actId="700"/>
          <ac:spMkLst>
            <pc:docMk/>
            <pc:sldMk cId="4036512908" sldId="263"/>
            <ac:spMk id="2" creationId="{FB356FDC-378B-431D-97FF-0461260DDC79}"/>
          </ac:spMkLst>
        </pc:spChg>
        <pc:spChg chg="mod ord">
          <ac:chgData name="Laura Kokkarinen" userId="0e26fa22d0ad653c" providerId="LiveId" clId="{97A37270-EB3C-4C41-BDE4-94397CAC6E85}" dt="2020-08-18T12:28:07.836" v="7108" actId="20577"/>
          <ac:spMkLst>
            <pc:docMk/>
            <pc:sldMk cId="4036512908" sldId="263"/>
            <ac:spMk id="3" creationId="{5AB9B330-3CA3-4F7F-AE65-E59A16091D33}"/>
          </ac:spMkLst>
        </pc:spChg>
        <pc:spChg chg="add del mod ord">
          <ac:chgData name="Laura Kokkarinen" userId="0e26fa22d0ad653c" providerId="LiveId" clId="{97A37270-EB3C-4C41-BDE4-94397CAC6E85}" dt="2020-08-16T14:20:16.046" v="997" actId="478"/>
          <ac:spMkLst>
            <pc:docMk/>
            <pc:sldMk cId="4036512908" sldId="263"/>
            <ac:spMk id="4" creationId="{D6A27879-DE07-48CC-959C-47FAD5C66402}"/>
          </ac:spMkLst>
        </pc:spChg>
        <pc:spChg chg="add del mod ord">
          <ac:chgData name="Laura Kokkarinen" userId="0e26fa22d0ad653c" providerId="LiveId" clId="{97A37270-EB3C-4C41-BDE4-94397CAC6E85}" dt="2020-08-16T14:20:50.987" v="1004" actId="478"/>
          <ac:spMkLst>
            <pc:docMk/>
            <pc:sldMk cId="4036512908" sldId="263"/>
            <ac:spMk id="5" creationId="{886CA020-1C93-4942-9991-ED57DA67DA93}"/>
          </ac:spMkLst>
        </pc:spChg>
        <pc:picChg chg="add mod">
          <ac:chgData name="Laura Kokkarinen" userId="0e26fa22d0ad653c" providerId="LiveId" clId="{97A37270-EB3C-4C41-BDE4-94397CAC6E85}" dt="2020-08-16T15:33:09.388" v="4620" actId="1036"/>
          <ac:picMkLst>
            <pc:docMk/>
            <pc:sldMk cId="4036512908" sldId="263"/>
            <ac:picMk id="2050" creationId="{A8F5E9E1-79C9-4DB8-B02E-7FE996FEBE12}"/>
          </ac:picMkLst>
        </pc:picChg>
        <pc:picChg chg="add mod">
          <ac:chgData name="Laura Kokkarinen" userId="0e26fa22d0ad653c" providerId="LiveId" clId="{97A37270-EB3C-4C41-BDE4-94397CAC6E85}" dt="2020-08-16T14:21:48.546" v="1014" actId="1076"/>
          <ac:picMkLst>
            <pc:docMk/>
            <pc:sldMk cId="4036512908" sldId="263"/>
            <ac:picMk id="2052" creationId="{7F0991E5-5513-459B-A8C1-3D77992F0C19}"/>
          </ac:picMkLst>
        </pc:picChg>
      </pc:sldChg>
      <pc:sldChg chg="addSp delSp modSp add mod modClrScheme modAnim modShow chgLayout">
        <pc:chgData name="Laura Kokkarinen" userId="0e26fa22d0ad653c" providerId="LiveId" clId="{97A37270-EB3C-4C41-BDE4-94397CAC6E85}" dt="2020-08-18T12:48:20.464" v="7197"/>
        <pc:sldMkLst>
          <pc:docMk/>
          <pc:sldMk cId="3755482265" sldId="264"/>
        </pc:sldMkLst>
        <pc:spChg chg="mod ord">
          <ac:chgData name="Laura Kokkarinen" userId="0e26fa22d0ad653c" providerId="LiveId" clId="{97A37270-EB3C-4C41-BDE4-94397CAC6E85}" dt="2020-08-16T14:22:26.524" v="1019" actId="700"/>
          <ac:spMkLst>
            <pc:docMk/>
            <pc:sldMk cId="3755482265" sldId="264"/>
            <ac:spMk id="2" creationId="{C4BB2BD2-771E-4F30-8EF4-805352717B77}"/>
          </ac:spMkLst>
        </pc:spChg>
        <pc:spChg chg="mod ord">
          <ac:chgData name="Laura Kokkarinen" userId="0e26fa22d0ad653c" providerId="LiveId" clId="{97A37270-EB3C-4C41-BDE4-94397CAC6E85}" dt="2020-08-18T12:45:29.495" v="7194" actId="27636"/>
          <ac:spMkLst>
            <pc:docMk/>
            <pc:sldMk cId="3755482265" sldId="264"/>
            <ac:spMk id="3" creationId="{FC67B52C-5826-430D-A425-5AC05F90A5BA}"/>
          </ac:spMkLst>
        </pc:spChg>
        <pc:spChg chg="add del mod ord">
          <ac:chgData name="Laura Kokkarinen" userId="0e26fa22d0ad653c" providerId="LiveId" clId="{97A37270-EB3C-4C41-BDE4-94397CAC6E85}" dt="2020-08-16T14:22:27.966" v="1022" actId="478"/>
          <ac:spMkLst>
            <pc:docMk/>
            <pc:sldMk cId="3755482265" sldId="264"/>
            <ac:spMk id="4" creationId="{00050C2A-D09D-403A-8FC1-89CA95B9E332}"/>
          </ac:spMkLst>
        </pc:spChg>
        <pc:picChg chg="add mod">
          <ac:chgData name="Laura Kokkarinen" userId="0e26fa22d0ad653c" providerId="LiveId" clId="{97A37270-EB3C-4C41-BDE4-94397CAC6E85}" dt="2020-08-16T14:22:57.245" v="1028" actId="1076"/>
          <ac:picMkLst>
            <pc:docMk/>
            <pc:sldMk cId="3755482265" sldId="264"/>
            <ac:picMk id="3074" creationId="{1CA4B768-ACA0-45FE-8BD5-62C43FD9A524}"/>
          </ac:picMkLst>
        </pc:picChg>
      </pc:sldChg>
      <pc:sldChg chg="addSp delSp modSp add del mod modClrScheme chgLayout">
        <pc:chgData name="Laura Kokkarinen" userId="0e26fa22d0ad653c" providerId="LiveId" clId="{97A37270-EB3C-4C41-BDE4-94397CAC6E85}" dt="2020-08-16T14:41:40.765" v="1924" actId="2696"/>
        <pc:sldMkLst>
          <pc:docMk/>
          <pc:sldMk cId="1448532579" sldId="265"/>
        </pc:sldMkLst>
        <pc:spChg chg="mod ord">
          <ac:chgData name="Laura Kokkarinen" userId="0e26fa22d0ad653c" providerId="LiveId" clId="{97A37270-EB3C-4C41-BDE4-94397CAC6E85}" dt="2020-08-16T14:23:29.590" v="1031" actId="700"/>
          <ac:spMkLst>
            <pc:docMk/>
            <pc:sldMk cId="1448532579" sldId="265"/>
            <ac:spMk id="2" creationId="{CC7B413A-1300-401C-B251-4B550F3FC243}"/>
          </ac:spMkLst>
        </pc:spChg>
        <pc:spChg chg="mod ord">
          <ac:chgData name="Laura Kokkarinen" userId="0e26fa22d0ad653c" providerId="LiveId" clId="{97A37270-EB3C-4C41-BDE4-94397CAC6E85}" dt="2020-08-16T14:41:28.588" v="1871" actId="21"/>
          <ac:spMkLst>
            <pc:docMk/>
            <pc:sldMk cId="1448532579" sldId="265"/>
            <ac:spMk id="3" creationId="{92044F65-6FB3-49F5-8D62-51EB53EB9FC4}"/>
          </ac:spMkLst>
        </pc:spChg>
        <pc:spChg chg="add del mod ord">
          <ac:chgData name="Laura Kokkarinen" userId="0e26fa22d0ad653c" providerId="LiveId" clId="{97A37270-EB3C-4C41-BDE4-94397CAC6E85}" dt="2020-08-16T14:23:31.050" v="1034" actId="478"/>
          <ac:spMkLst>
            <pc:docMk/>
            <pc:sldMk cId="1448532579" sldId="265"/>
            <ac:spMk id="4" creationId="{49D2D17D-0B04-4ECA-A24E-4FEF36FBA28E}"/>
          </ac:spMkLst>
        </pc:spChg>
        <pc:picChg chg="add del mod">
          <ac:chgData name="Laura Kokkarinen" userId="0e26fa22d0ad653c" providerId="LiveId" clId="{97A37270-EB3C-4C41-BDE4-94397CAC6E85}" dt="2020-08-16T14:26:23.771" v="1116" actId="21"/>
          <ac:picMkLst>
            <pc:docMk/>
            <pc:sldMk cId="1448532579" sldId="265"/>
            <ac:picMk id="4098" creationId="{740A03BD-2B79-407D-BDBF-0EAE65E30C73}"/>
          </ac:picMkLst>
        </pc:picChg>
      </pc:sldChg>
      <pc:sldChg chg="addSp delSp modSp add del mod modClrScheme chgLayout modNotesTx">
        <pc:chgData name="Laura Kokkarinen" userId="0e26fa22d0ad653c" providerId="LiveId" clId="{97A37270-EB3C-4C41-BDE4-94397CAC6E85}" dt="2020-08-18T13:15:49.155" v="7246" actId="2696"/>
        <pc:sldMkLst>
          <pc:docMk/>
          <pc:sldMk cId="2983134326" sldId="266"/>
        </pc:sldMkLst>
        <pc:spChg chg="mod ord">
          <ac:chgData name="Laura Kokkarinen" userId="0e26fa22d0ad653c" providerId="LiveId" clId="{97A37270-EB3C-4C41-BDE4-94397CAC6E85}" dt="2020-08-16T14:27:17.158" v="1132" actId="700"/>
          <ac:spMkLst>
            <pc:docMk/>
            <pc:sldMk cId="2983134326" sldId="266"/>
            <ac:spMk id="2" creationId="{C71AD3AD-90B3-4191-A49E-1415A030EFAA}"/>
          </ac:spMkLst>
        </pc:spChg>
        <pc:spChg chg="mod ord">
          <ac:chgData name="Laura Kokkarinen" userId="0e26fa22d0ad653c" providerId="LiveId" clId="{97A37270-EB3C-4C41-BDE4-94397CAC6E85}" dt="2020-08-16T16:40:26.226" v="6842" actId="20577"/>
          <ac:spMkLst>
            <pc:docMk/>
            <pc:sldMk cId="2983134326" sldId="266"/>
            <ac:spMk id="3" creationId="{6E102D90-A876-41A5-889A-2AC6DF40C236}"/>
          </ac:spMkLst>
        </pc:spChg>
        <pc:spChg chg="add del mod ord">
          <ac:chgData name="Laura Kokkarinen" userId="0e26fa22d0ad653c" providerId="LiveId" clId="{97A37270-EB3C-4C41-BDE4-94397CAC6E85}" dt="2020-08-16T14:27:18.896" v="1133" actId="478"/>
          <ac:spMkLst>
            <pc:docMk/>
            <pc:sldMk cId="2983134326" sldId="266"/>
            <ac:spMk id="4" creationId="{51B0D3E2-776A-40ED-8503-301E2B061B8D}"/>
          </ac:spMkLst>
        </pc:spChg>
        <pc:picChg chg="add mod">
          <ac:chgData name="Laura Kokkarinen" userId="0e26fa22d0ad653c" providerId="LiveId" clId="{97A37270-EB3C-4C41-BDE4-94397CAC6E85}" dt="2020-08-16T16:40:30.009" v="6843" actId="1076"/>
          <ac:picMkLst>
            <pc:docMk/>
            <pc:sldMk cId="2983134326" sldId="266"/>
            <ac:picMk id="5" creationId="{9583FD29-2F88-47F0-80A7-212203D6DF73}"/>
          </ac:picMkLst>
        </pc:picChg>
        <pc:picChg chg="add mod">
          <ac:chgData name="Laura Kokkarinen" userId="0e26fa22d0ad653c" providerId="LiveId" clId="{97A37270-EB3C-4C41-BDE4-94397CAC6E85}" dt="2020-08-16T16:40:32.745" v="6844" actId="1076"/>
          <ac:picMkLst>
            <pc:docMk/>
            <pc:sldMk cId="2983134326" sldId="266"/>
            <ac:picMk id="6" creationId="{477BA67B-69A2-45AC-B98D-351BA24967B2}"/>
          </ac:picMkLst>
        </pc:picChg>
        <pc:picChg chg="add del mod">
          <ac:chgData name="Laura Kokkarinen" userId="0e26fa22d0ad653c" providerId="LiveId" clId="{97A37270-EB3C-4C41-BDE4-94397CAC6E85}" dt="2020-08-16T16:40:24.857" v="6841" actId="478"/>
          <ac:picMkLst>
            <pc:docMk/>
            <pc:sldMk cId="2983134326" sldId="266"/>
            <ac:picMk id="7" creationId="{6AF68953-12BA-4191-96CB-AF95F31C2B6E}"/>
          </ac:picMkLst>
        </pc:picChg>
        <pc:picChg chg="add del mod">
          <ac:chgData name="Laura Kokkarinen" userId="0e26fa22d0ad653c" providerId="LiveId" clId="{97A37270-EB3C-4C41-BDE4-94397CAC6E85}" dt="2020-08-16T14:47:41.405" v="2182" actId="21"/>
          <ac:picMkLst>
            <pc:docMk/>
            <pc:sldMk cId="2983134326" sldId="266"/>
            <ac:picMk id="7170" creationId="{3196B24A-7B77-4C5B-BF69-3D23F7AE875C}"/>
          </ac:picMkLst>
        </pc:picChg>
        <pc:picChg chg="add del mod">
          <ac:chgData name="Laura Kokkarinen" userId="0e26fa22d0ad653c" providerId="LiveId" clId="{97A37270-EB3C-4C41-BDE4-94397CAC6E85}" dt="2020-08-16T14:48:11.979" v="2207" actId="21"/>
          <ac:picMkLst>
            <pc:docMk/>
            <pc:sldMk cId="2983134326" sldId="266"/>
            <ac:picMk id="7172" creationId="{A82157BE-2072-4FF3-80F0-59BE3A86495B}"/>
          </ac:picMkLst>
        </pc:picChg>
        <pc:picChg chg="add del mod">
          <ac:chgData name="Laura Kokkarinen" userId="0e26fa22d0ad653c" providerId="LiveId" clId="{97A37270-EB3C-4C41-BDE4-94397CAC6E85}" dt="2020-08-16T15:04:02.667" v="3338" actId="21"/>
          <ac:picMkLst>
            <pc:docMk/>
            <pc:sldMk cId="2983134326" sldId="266"/>
            <ac:picMk id="7174" creationId="{AEB42E3B-B6DA-4E56-9976-5E700A6FC7D6}"/>
          </ac:picMkLst>
        </pc:picChg>
      </pc:sldChg>
      <pc:sldChg chg="addSp delSp modSp add del mod">
        <pc:chgData name="Laura Kokkarinen" userId="0e26fa22d0ad653c" providerId="LiveId" clId="{97A37270-EB3C-4C41-BDE4-94397CAC6E85}" dt="2020-08-16T15:21:31.819" v="4065" actId="1076"/>
        <pc:sldMkLst>
          <pc:docMk/>
          <pc:sldMk cId="3203626904" sldId="267"/>
        </pc:sldMkLst>
        <pc:spChg chg="add del mod">
          <ac:chgData name="Laura Kokkarinen" userId="0e26fa22d0ad653c" providerId="LiveId" clId="{97A37270-EB3C-4C41-BDE4-94397CAC6E85}" dt="2020-08-16T15:16:46.837" v="3772" actId="478"/>
          <ac:spMkLst>
            <pc:docMk/>
            <pc:sldMk cId="3203626904" sldId="267"/>
            <ac:spMk id="2" creationId="{C2ED89B3-4900-4065-B258-AA0B77D4FAD4}"/>
          </ac:spMkLst>
        </pc:spChg>
        <pc:spChg chg="mod">
          <ac:chgData name="Laura Kokkarinen" userId="0e26fa22d0ad653c" providerId="LiveId" clId="{97A37270-EB3C-4C41-BDE4-94397CAC6E85}" dt="2020-08-16T15:15:29.249" v="3754" actId="20577"/>
          <ac:spMkLst>
            <pc:docMk/>
            <pc:sldMk cId="3203626904" sldId="267"/>
            <ac:spMk id="4" creationId="{3B3959D9-1107-4968-977C-AE1B9B775D4B}"/>
          </ac:spMkLst>
        </pc:spChg>
        <pc:spChg chg="add mod">
          <ac:chgData name="Laura Kokkarinen" userId="0e26fa22d0ad653c" providerId="LiveId" clId="{97A37270-EB3C-4C41-BDE4-94397CAC6E85}" dt="2020-08-16T15:21:31.819" v="4065" actId="1076"/>
          <ac:spMkLst>
            <pc:docMk/>
            <pc:sldMk cId="3203626904" sldId="267"/>
            <ac:spMk id="5" creationId="{F3A85613-1EF7-4CF3-AC60-805D150380D6}"/>
          </ac:spMkLst>
        </pc:spChg>
      </pc:sldChg>
      <pc:sldChg chg="add del modNotesTx">
        <pc:chgData name="Laura Kokkarinen" userId="0e26fa22d0ad653c" providerId="LiveId" clId="{97A37270-EB3C-4C41-BDE4-94397CAC6E85}" dt="2020-08-16T14:32:57.673" v="1557" actId="2696"/>
        <pc:sldMkLst>
          <pc:docMk/>
          <pc:sldMk cId="3432980353" sldId="267"/>
        </pc:sldMkLst>
      </pc:sldChg>
      <pc:sldChg chg="addSp delSp modSp add mod modClrScheme modShow chgLayout">
        <pc:chgData name="Laura Kokkarinen" userId="0e26fa22d0ad653c" providerId="LiveId" clId="{97A37270-EB3C-4C41-BDE4-94397CAC6E85}" dt="2020-08-16T16:30:14.984" v="6652" actId="20577"/>
        <pc:sldMkLst>
          <pc:docMk/>
          <pc:sldMk cId="647937187" sldId="268"/>
        </pc:sldMkLst>
        <pc:spChg chg="mod ord">
          <ac:chgData name="Laura Kokkarinen" userId="0e26fa22d0ad653c" providerId="LiveId" clId="{97A37270-EB3C-4C41-BDE4-94397CAC6E85}" dt="2020-08-16T14:47:36.301" v="2178" actId="700"/>
          <ac:spMkLst>
            <pc:docMk/>
            <pc:sldMk cId="647937187" sldId="268"/>
            <ac:spMk id="2" creationId="{BDD7A6E1-81BE-4DBB-8079-645400858421}"/>
          </ac:spMkLst>
        </pc:spChg>
        <pc:spChg chg="mod ord">
          <ac:chgData name="Laura Kokkarinen" userId="0e26fa22d0ad653c" providerId="LiveId" clId="{97A37270-EB3C-4C41-BDE4-94397CAC6E85}" dt="2020-08-16T16:30:14.984" v="6652" actId="20577"/>
          <ac:spMkLst>
            <pc:docMk/>
            <pc:sldMk cId="647937187" sldId="268"/>
            <ac:spMk id="3" creationId="{E8712EAA-578E-4499-A277-8E5B63D94E7D}"/>
          </ac:spMkLst>
        </pc:spChg>
        <pc:spChg chg="add del mod ord">
          <ac:chgData name="Laura Kokkarinen" userId="0e26fa22d0ad653c" providerId="LiveId" clId="{97A37270-EB3C-4C41-BDE4-94397CAC6E85}" dt="2020-08-16T14:47:39.787" v="2181" actId="478"/>
          <ac:spMkLst>
            <pc:docMk/>
            <pc:sldMk cId="647937187" sldId="268"/>
            <ac:spMk id="4" creationId="{A2FC48EE-66D9-4CD2-BF6F-7898E47FC673}"/>
          </ac:spMkLst>
        </pc:spChg>
        <pc:picChg chg="add mod">
          <ac:chgData name="Laura Kokkarinen" userId="0e26fa22d0ad653c" providerId="LiveId" clId="{97A37270-EB3C-4C41-BDE4-94397CAC6E85}" dt="2020-08-16T14:47:48.794" v="2187" actId="1076"/>
          <ac:picMkLst>
            <pc:docMk/>
            <pc:sldMk cId="647937187" sldId="268"/>
            <ac:picMk id="6" creationId="{E2636A48-AA2A-41F4-9545-5F7C01121C89}"/>
          </ac:picMkLst>
        </pc:picChg>
      </pc:sldChg>
      <pc:sldChg chg="addSp delSp modSp add del mod modClrScheme modShow chgLayout">
        <pc:chgData name="Laura Kokkarinen" userId="0e26fa22d0ad653c" providerId="LiveId" clId="{97A37270-EB3C-4C41-BDE4-94397CAC6E85}" dt="2020-08-16T16:27:53.897" v="6601" actId="2696"/>
        <pc:sldMkLst>
          <pc:docMk/>
          <pc:sldMk cId="185625026" sldId="269"/>
        </pc:sldMkLst>
        <pc:spChg chg="mod ord">
          <ac:chgData name="Laura Kokkarinen" userId="0e26fa22d0ad653c" providerId="LiveId" clId="{97A37270-EB3C-4C41-BDE4-94397CAC6E85}" dt="2020-08-16T15:04:08.339" v="3339" actId="700"/>
          <ac:spMkLst>
            <pc:docMk/>
            <pc:sldMk cId="185625026" sldId="269"/>
            <ac:spMk id="2" creationId="{ED7D3983-E8AD-4771-9BC7-063FDFFD2DBE}"/>
          </ac:spMkLst>
        </pc:spChg>
        <pc:spChg chg="mod ord">
          <ac:chgData name="Laura Kokkarinen" userId="0e26fa22d0ad653c" providerId="LiveId" clId="{97A37270-EB3C-4C41-BDE4-94397CAC6E85}" dt="2020-08-16T15:05:56.745" v="3453" actId="13926"/>
          <ac:spMkLst>
            <pc:docMk/>
            <pc:sldMk cId="185625026" sldId="269"/>
            <ac:spMk id="3" creationId="{49E966F4-3EF1-48F4-BC16-8484311F828A}"/>
          </ac:spMkLst>
        </pc:spChg>
        <pc:spChg chg="add del mod ord">
          <ac:chgData name="Laura Kokkarinen" userId="0e26fa22d0ad653c" providerId="LiveId" clId="{97A37270-EB3C-4C41-BDE4-94397CAC6E85}" dt="2020-08-16T15:04:10.420" v="3340" actId="478"/>
          <ac:spMkLst>
            <pc:docMk/>
            <pc:sldMk cId="185625026" sldId="269"/>
            <ac:spMk id="4" creationId="{F3E3D196-8606-46E5-BE52-46DF23620E34}"/>
          </ac:spMkLst>
        </pc:spChg>
        <pc:picChg chg="add mod">
          <ac:chgData name="Laura Kokkarinen" userId="0e26fa22d0ad653c" providerId="LiveId" clId="{97A37270-EB3C-4C41-BDE4-94397CAC6E85}" dt="2020-08-16T15:04:14.687" v="3343" actId="1076"/>
          <ac:picMkLst>
            <pc:docMk/>
            <pc:sldMk cId="185625026" sldId="269"/>
            <ac:picMk id="6" creationId="{015A13F8-775A-4D22-B3A1-83E8BAC8EBCF}"/>
          </ac:picMkLst>
        </pc:picChg>
      </pc:sldChg>
      <pc:sldChg chg="addSp delSp modSp add mod modClrScheme chgLayout">
        <pc:chgData name="Laura Kokkarinen" userId="0e26fa22d0ad653c" providerId="LiveId" clId="{97A37270-EB3C-4C41-BDE4-94397CAC6E85}" dt="2020-08-16T18:52:08.771" v="6920" actId="1076"/>
        <pc:sldMkLst>
          <pc:docMk/>
          <pc:sldMk cId="474451209" sldId="271"/>
        </pc:sldMkLst>
        <pc:spChg chg="mod ord">
          <ac:chgData name="Laura Kokkarinen" userId="0e26fa22d0ad653c" providerId="LiveId" clId="{97A37270-EB3C-4C41-BDE4-94397CAC6E85}" dt="2020-08-16T15:02:47.120" v="3260" actId="700"/>
          <ac:spMkLst>
            <pc:docMk/>
            <pc:sldMk cId="474451209" sldId="271"/>
            <ac:spMk id="2" creationId="{13775921-1D98-413C-A1A6-2D91CC25955B}"/>
          </ac:spMkLst>
        </pc:spChg>
        <pc:spChg chg="mod ord">
          <ac:chgData name="Laura Kokkarinen" userId="0e26fa22d0ad653c" providerId="LiveId" clId="{97A37270-EB3C-4C41-BDE4-94397CAC6E85}" dt="2020-08-16T18:47:01.189" v="6908" actId="20577"/>
          <ac:spMkLst>
            <pc:docMk/>
            <pc:sldMk cId="474451209" sldId="271"/>
            <ac:spMk id="3" creationId="{9557AEFB-4B0D-4B98-94C2-C29D55FDD332}"/>
          </ac:spMkLst>
        </pc:spChg>
        <pc:spChg chg="add del mod ord">
          <ac:chgData name="Laura Kokkarinen" userId="0e26fa22d0ad653c" providerId="LiveId" clId="{97A37270-EB3C-4C41-BDE4-94397CAC6E85}" dt="2020-08-16T18:46:07.633" v="6861" actId="478"/>
          <ac:spMkLst>
            <pc:docMk/>
            <pc:sldMk cId="474451209" sldId="271"/>
            <ac:spMk id="4" creationId="{59B3740F-3E3C-4E15-BB5A-4E7E31AB3F9F}"/>
          </ac:spMkLst>
        </pc:spChg>
        <pc:picChg chg="add del mod">
          <ac:chgData name="Laura Kokkarinen" userId="0e26fa22d0ad653c" providerId="LiveId" clId="{97A37270-EB3C-4C41-BDE4-94397CAC6E85}" dt="2020-08-16T18:51:17.011" v="6909" actId="478"/>
          <ac:picMkLst>
            <pc:docMk/>
            <pc:sldMk cId="474451209" sldId="271"/>
            <ac:picMk id="6" creationId="{9E6517BF-BD99-4BD2-AC3C-BB12800CB373}"/>
          </ac:picMkLst>
        </pc:picChg>
        <pc:picChg chg="add mod">
          <ac:chgData name="Laura Kokkarinen" userId="0e26fa22d0ad653c" providerId="LiveId" clId="{97A37270-EB3C-4C41-BDE4-94397CAC6E85}" dt="2020-08-16T18:52:08.771" v="6920" actId="1076"/>
          <ac:picMkLst>
            <pc:docMk/>
            <pc:sldMk cId="474451209" sldId="271"/>
            <ac:picMk id="8" creationId="{0D2FA7EC-E085-4EDD-BBB7-DFFE0A9ABF80}"/>
          </ac:picMkLst>
        </pc:picChg>
      </pc:sldChg>
      <pc:sldChg chg="modSp add del mod modShow">
        <pc:chgData name="Laura Kokkarinen" userId="0e26fa22d0ad653c" providerId="LiveId" clId="{97A37270-EB3C-4C41-BDE4-94397CAC6E85}" dt="2020-08-16T15:21:54.556" v="4066" actId="2696"/>
        <pc:sldMkLst>
          <pc:docMk/>
          <pc:sldMk cId="241422988" sldId="276"/>
        </pc:sldMkLst>
        <pc:spChg chg="mod">
          <ac:chgData name="Laura Kokkarinen" userId="0e26fa22d0ad653c" providerId="LiveId" clId="{97A37270-EB3C-4C41-BDE4-94397CAC6E85}" dt="2020-08-16T15:02:07.044" v="3234" actId="27636"/>
          <ac:spMkLst>
            <pc:docMk/>
            <pc:sldMk cId="241422988" sldId="276"/>
            <ac:spMk id="3" creationId="{A5E811CF-378C-43EC-AD9C-F6DCD485A253}"/>
          </ac:spMkLst>
        </pc:spChg>
        <pc:spChg chg="mod">
          <ac:chgData name="Laura Kokkarinen" userId="0e26fa22d0ad653c" providerId="LiveId" clId="{97A37270-EB3C-4C41-BDE4-94397CAC6E85}" dt="2020-08-16T15:02:13.237" v="3256" actId="20577"/>
          <ac:spMkLst>
            <pc:docMk/>
            <pc:sldMk cId="241422988" sldId="276"/>
            <ac:spMk id="4" creationId="{EFBCBE5F-0351-429E-A1C2-3395CD1FC95E}"/>
          </ac:spMkLst>
        </pc:spChg>
      </pc:sldChg>
      <pc:sldChg chg="addSp delSp modSp new mod modAnim modShow">
        <pc:chgData name="Laura Kokkarinen" userId="0e26fa22d0ad653c" providerId="LiveId" clId="{97A37270-EB3C-4C41-BDE4-94397CAC6E85}" dt="2020-08-18T13:12:31.562" v="7245"/>
        <pc:sldMkLst>
          <pc:docMk/>
          <pc:sldMk cId="1507895716" sldId="277"/>
        </pc:sldMkLst>
        <pc:spChg chg="mod">
          <ac:chgData name="Laura Kokkarinen" userId="0e26fa22d0ad653c" providerId="LiveId" clId="{97A37270-EB3C-4C41-BDE4-94397CAC6E85}" dt="2020-08-16T14:24:42.035" v="1076" actId="20577"/>
          <ac:spMkLst>
            <pc:docMk/>
            <pc:sldMk cId="1507895716" sldId="277"/>
            <ac:spMk id="2" creationId="{5563DF54-9A07-4FB0-89EC-345D12BFDED4}"/>
          </ac:spMkLst>
        </pc:spChg>
        <pc:spChg chg="mod">
          <ac:chgData name="Laura Kokkarinen" userId="0e26fa22d0ad653c" providerId="LiveId" clId="{97A37270-EB3C-4C41-BDE4-94397CAC6E85}" dt="2020-08-18T13:12:27.383" v="7243" actId="14"/>
          <ac:spMkLst>
            <pc:docMk/>
            <pc:sldMk cId="1507895716" sldId="277"/>
            <ac:spMk id="3" creationId="{7266A436-E1A8-40E4-BD05-410EDA98F845}"/>
          </ac:spMkLst>
        </pc:spChg>
        <pc:spChg chg="del">
          <ac:chgData name="Laura Kokkarinen" userId="0e26fa22d0ad653c" providerId="LiveId" clId="{97A37270-EB3C-4C41-BDE4-94397CAC6E85}" dt="2020-08-16T14:24:51.507" v="1097" actId="478"/>
          <ac:spMkLst>
            <pc:docMk/>
            <pc:sldMk cId="1507895716" sldId="277"/>
            <ac:spMk id="4" creationId="{2EA10811-F475-48DF-947B-E73B88FD1DE9}"/>
          </ac:spMkLst>
        </pc:spChg>
        <pc:picChg chg="add del mod">
          <ac:chgData name="Laura Kokkarinen" userId="0e26fa22d0ad653c" providerId="LiveId" clId="{97A37270-EB3C-4C41-BDE4-94397CAC6E85}" dt="2020-08-16T14:40:06.766" v="1838" actId="22"/>
          <ac:picMkLst>
            <pc:docMk/>
            <pc:sldMk cId="1507895716" sldId="277"/>
            <ac:picMk id="5" creationId="{4E3A74AC-0B67-46F6-AD44-71EC219D1E17}"/>
          </ac:picMkLst>
        </pc:picChg>
        <pc:picChg chg="add mod">
          <ac:chgData name="Laura Kokkarinen" userId="0e26fa22d0ad653c" providerId="LiveId" clId="{97A37270-EB3C-4C41-BDE4-94397CAC6E85}" dt="2020-08-16T14:25:42.583" v="1110" actId="14100"/>
          <ac:picMkLst>
            <pc:docMk/>
            <pc:sldMk cId="1507895716" sldId="277"/>
            <ac:picMk id="5122" creationId="{03B6433F-5FCD-4FE3-8768-E8C166C1D49B}"/>
          </ac:picMkLst>
        </pc:picChg>
        <pc:picChg chg="add mod">
          <ac:chgData name="Laura Kokkarinen" userId="0e26fa22d0ad653c" providerId="LiveId" clId="{97A37270-EB3C-4C41-BDE4-94397CAC6E85}" dt="2020-08-16T14:25:46.951" v="1111" actId="1076"/>
          <ac:picMkLst>
            <pc:docMk/>
            <pc:sldMk cId="1507895716" sldId="277"/>
            <ac:picMk id="5124" creationId="{A94C5F23-D38F-4AAF-A2F8-411F18E3E04C}"/>
          </ac:picMkLst>
        </pc:picChg>
      </pc:sldChg>
      <pc:sldChg chg="new del">
        <pc:chgData name="Laura Kokkarinen" userId="0e26fa22d0ad653c" providerId="LiveId" clId="{97A37270-EB3C-4C41-BDE4-94397CAC6E85}" dt="2020-08-16T14:23:24.391" v="1030" actId="2696"/>
        <pc:sldMkLst>
          <pc:docMk/>
          <pc:sldMk cId="2029518761" sldId="277"/>
        </pc:sldMkLst>
      </pc:sldChg>
      <pc:sldChg chg="modSp new del mod">
        <pc:chgData name="Laura Kokkarinen" userId="0e26fa22d0ad653c" providerId="LiveId" clId="{97A37270-EB3C-4C41-BDE4-94397CAC6E85}" dt="2020-08-16T14:24:29.685" v="1056" actId="2696"/>
        <pc:sldMkLst>
          <pc:docMk/>
          <pc:sldMk cId="1601091227" sldId="278"/>
        </pc:sldMkLst>
        <pc:spChg chg="mod">
          <ac:chgData name="Laura Kokkarinen" userId="0e26fa22d0ad653c" providerId="LiveId" clId="{97A37270-EB3C-4C41-BDE4-94397CAC6E85}" dt="2020-08-16T14:24:27.107" v="1055" actId="20577"/>
          <ac:spMkLst>
            <pc:docMk/>
            <pc:sldMk cId="1601091227" sldId="278"/>
            <ac:spMk id="2" creationId="{B3C09864-96C8-480C-811A-99E748592F1F}"/>
          </ac:spMkLst>
        </pc:spChg>
      </pc:sldChg>
      <pc:sldChg chg="addSp delSp modSp new mod ord modAnim modShow">
        <pc:chgData name="Laura Kokkarinen" userId="0e26fa22d0ad653c" providerId="LiveId" clId="{97A37270-EB3C-4C41-BDE4-94397CAC6E85}" dt="2020-08-18T13:02:54.359" v="7220" actId="27636"/>
        <pc:sldMkLst>
          <pc:docMk/>
          <pc:sldMk cId="1879020850" sldId="278"/>
        </pc:sldMkLst>
        <pc:spChg chg="mod">
          <ac:chgData name="Laura Kokkarinen" userId="0e26fa22d0ad653c" providerId="LiveId" clId="{97A37270-EB3C-4C41-BDE4-94397CAC6E85}" dt="2020-08-16T14:24:46.948" v="1095" actId="20577"/>
          <ac:spMkLst>
            <pc:docMk/>
            <pc:sldMk cId="1879020850" sldId="278"/>
            <ac:spMk id="2" creationId="{FE4D931C-44AC-4C3E-AB3B-8B6CF6CA75F6}"/>
          </ac:spMkLst>
        </pc:spChg>
        <pc:spChg chg="mod">
          <ac:chgData name="Laura Kokkarinen" userId="0e26fa22d0ad653c" providerId="LiveId" clId="{97A37270-EB3C-4C41-BDE4-94397CAC6E85}" dt="2020-08-18T13:02:54.359" v="7220" actId="27636"/>
          <ac:spMkLst>
            <pc:docMk/>
            <pc:sldMk cId="1879020850" sldId="278"/>
            <ac:spMk id="3" creationId="{6A7C6B3B-7D5A-4E26-B4A3-A07BB223CF74}"/>
          </ac:spMkLst>
        </pc:spChg>
        <pc:spChg chg="del">
          <ac:chgData name="Laura Kokkarinen" userId="0e26fa22d0ad653c" providerId="LiveId" clId="{97A37270-EB3C-4C41-BDE4-94397CAC6E85}" dt="2020-08-16T14:24:49.010" v="1096" actId="478"/>
          <ac:spMkLst>
            <pc:docMk/>
            <pc:sldMk cId="1879020850" sldId="278"/>
            <ac:spMk id="4" creationId="{4DCF9811-D810-4D06-87D0-9F8E6D9042E4}"/>
          </ac:spMkLst>
        </pc:spChg>
        <pc:picChg chg="add mod">
          <ac:chgData name="Laura Kokkarinen" userId="0e26fa22d0ad653c" providerId="LiveId" clId="{97A37270-EB3C-4C41-BDE4-94397CAC6E85}" dt="2020-08-16T14:26:29.066" v="1118" actId="1076"/>
          <ac:picMkLst>
            <pc:docMk/>
            <pc:sldMk cId="1879020850" sldId="278"/>
            <ac:picMk id="5" creationId="{F38BA828-A5C5-47FE-B8A7-13546A244EE5}"/>
          </ac:picMkLst>
        </pc:picChg>
        <pc:picChg chg="add mod">
          <ac:chgData name="Laura Kokkarinen" userId="0e26fa22d0ad653c" providerId="LiveId" clId="{97A37270-EB3C-4C41-BDE4-94397CAC6E85}" dt="2020-08-16T14:26:17.382" v="1115" actId="14100"/>
          <ac:picMkLst>
            <pc:docMk/>
            <pc:sldMk cId="1879020850" sldId="278"/>
            <ac:picMk id="6146" creationId="{19EF53EE-478E-4568-915D-1E70BB118628}"/>
          </ac:picMkLst>
        </pc:picChg>
      </pc:sldChg>
      <pc:sldChg chg="addSp delSp modSp new mod">
        <pc:chgData name="Laura Kokkarinen" userId="0e26fa22d0ad653c" providerId="LiveId" clId="{97A37270-EB3C-4C41-BDE4-94397CAC6E85}" dt="2020-08-16T15:55:44.475" v="5897" actId="21"/>
        <pc:sldMkLst>
          <pc:docMk/>
          <pc:sldMk cId="3140119265" sldId="279"/>
        </pc:sldMkLst>
        <pc:spChg chg="mod">
          <ac:chgData name="Laura Kokkarinen" userId="0e26fa22d0ad653c" providerId="LiveId" clId="{97A37270-EB3C-4C41-BDE4-94397CAC6E85}" dt="2020-08-16T14:38:12.531" v="1752" actId="20577"/>
          <ac:spMkLst>
            <pc:docMk/>
            <pc:sldMk cId="3140119265" sldId="279"/>
            <ac:spMk id="2" creationId="{008BF6A3-5276-4D0D-8970-9C3986CCAB75}"/>
          </ac:spMkLst>
        </pc:spChg>
        <pc:spChg chg="mod">
          <ac:chgData name="Laura Kokkarinen" userId="0e26fa22d0ad653c" providerId="LiveId" clId="{97A37270-EB3C-4C41-BDE4-94397CAC6E85}" dt="2020-08-16T15:55:44.475" v="5897" actId="21"/>
          <ac:spMkLst>
            <pc:docMk/>
            <pc:sldMk cId="3140119265" sldId="279"/>
            <ac:spMk id="3" creationId="{17C8EC9F-96EF-4526-B14B-282C31F31877}"/>
          </ac:spMkLst>
        </pc:spChg>
        <pc:spChg chg="del">
          <ac:chgData name="Laura Kokkarinen" userId="0e26fa22d0ad653c" providerId="LiveId" clId="{97A37270-EB3C-4C41-BDE4-94397CAC6E85}" dt="2020-08-16T14:38:10.126" v="1742" actId="478"/>
          <ac:spMkLst>
            <pc:docMk/>
            <pc:sldMk cId="3140119265" sldId="279"/>
            <ac:spMk id="4" creationId="{C51DED72-C022-4F2B-9B88-ADB183D7B94C}"/>
          </ac:spMkLst>
        </pc:spChg>
        <pc:picChg chg="add del mod">
          <ac:chgData name="Laura Kokkarinen" userId="0e26fa22d0ad653c" providerId="LiveId" clId="{97A37270-EB3C-4C41-BDE4-94397CAC6E85}" dt="2020-08-16T14:40:07.249" v="1839" actId="21"/>
          <ac:picMkLst>
            <pc:docMk/>
            <pc:sldMk cId="3140119265" sldId="279"/>
            <ac:picMk id="8194" creationId="{1C3B54B4-2FCF-48DD-8252-9031348D4E91}"/>
          </ac:picMkLst>
        </pc:picChg>
      </pc:sldChg>
      <pc:sldChg chg="addSp delSp modSp new mod modClrScheme chgLayout">
        <pc:chgData name="Laura Kokkarinen" userId="0e26fa22d0ad653c" providerId="LiveId" clId="{97A37270-EB3C-4C41-BDE4-94397CAC6E85}" dt="2020-08-16T14:43:25.400" v="2021" actId="20577"/>
        <pc:sldMkLst>
          <pc:docMk/>
          <pc:sldMk cId="890636765" sldId="280"/>
        </pc:sldMkLst>
        <pc:spChg chg="del mod ord">
          <ac:chgData name="Laura Kokkarinen" userId="0e26fa22d0ad653c" providerId="LiveId" clId="{97A37270-EB3C-4C41-BDE4-94397CAC6E85}" dt="2020-08-16T14:41:49.858" v="1926" actId="700"/>
          <ac:spMkLst>
            <pc:docMk/>
            <pc:sldMk cId="890636765" sldId="280"/>
            <ac:spMk id="2" creationId="{0AB00672-20F9-43C5-B31A-3D377AC53053}"/>
          </ac:spMkLst>
        </pc:spChg>
        <pc:spChg chg="del mod ord">
          <ac:chgData name="Laura Kokkarinen" userId="0e26fa22d0ad653c" providerId="LiveId" clId="{97A37270-EB3C-4C41-BDE4-94397CAC6E85}" dt="2020-08-16T14:41:49.858" v="1926" actId="700"/>
          <ac:spMkLst>
            <pc:docMk/>
            <pc:sldMk cId="890636765" sldId="280"/>
            <ac:spMk id="3" creationId="{7BB59392-1A8A-4028-8C9F-C9CCC13D75DA}"/>
          </ac:spMkLst>
        </pc:spChg>
        <pc:spChg chg="del">
          <ac:chgData name="Laura Kokkarinen" userId="0e26fa22d0ad653c" providerId="LiveId" clId="{97A37270-EB3C-4C41-BDE4-94397CAC6E85}" dt="2020-08-16T14:41:49.858" v="1926" actId="700"/>
          <ac:spMkLst>
            <pc:docMk/>
            <pc:sldMk cId="890636765" sldId="280"/>
            <ac:spMk id="4" creationId="{A094A98F-4862-4DA8-B438-269CF39CEC69}"/>
          </ac:spMkLst>
        </pc:spChg>
        <pc:spChg chg="add mod ord">
          <ac:chgData name="Laura Kokkarinen" userId="0e26fa22d0ad653c" providerId="LiveId" clId="{97A37270-EB3C-4C41-BDE4-94397CAC6E85}" dt="2020-08-16T14:41:53.686" v="1934" actId="20577"/>
          <ac:spMkLst>
            <pc:docMk/>
            <pc:sldMk cId="890636765" sldId="280"/>
            <ac:spMk id="5" creationId="{FA610EA3-9627-46AC-A0C6-0A22B8766E1F}"/>
          </ac:spMkLst>
        </pc:spChg>
        <pc:spChg chg="add mod ord">
          <ac:chgData name="Laura Kokkarinen" userId="0e26fa22d0ad653c" providerId="LiveId" clId="{97A37270-EB3C-4C41-BDE4-94397CAC6E85}" dt="2020-08-16T14:43:25.400" v="2021" actId="20577"/>
          <ac:spMkLst>
            <pc:docMk/>
            <pc:sldMk cId="890636765" sldId="280"/>
            <ac:spMk id="6" creationId="{C445E391-1E13-4957-954D-1576ACBF6999}"/>
          </ac:spMkLst>
        </pc:spChg>
      </pc:sldChg>
      <pc:sldChg chg="modSp new mod">
        <pc:chgData name="Laura Kokkarinen" userId="0e26fa22d0ad653c" providerId="LiveId" clId="{97A37270-EB3C-4C41-BDE4-94397CAC6E85}" dt="2020-08-16T16:42:05.504" v="6846"/>
        <pc:sldMkLst>
          <pc:docMk/>
          <pc:sldMk cId="306298548" sldId="281"/>
        </pc:sldMkLst>
        <pc:spChg chg="mod">
          <ac:chgData name="Laura Kokkarinen" userId="0e26fa22d0ad653c" providerId="LiveId" clId="{97A37270-EB3C-4C41-BDE4-94397CAC6E85}" dt="2020-08-16T16:42:04.219" v="6845" actId="21"/>
          <ac:spMkLst>
            <pc:docMk/>
            <pc:sldMk cId="306298548" sldId="281"/>
            <ac:spMk id="2" creationId="{A5757D86-4B85-4E11-89AF-D53158F5719A}"/>
          </ac:spMkLst>
        </pc:spChg>
        <pc:spChg chg="mod">
          <ac:chgData name="Laura Kokkarinen" userId="0e26fa22d0ad653c" providerId="LiveId" clId="{97A37270-EB3C-4C41-BDE4-94397CAC6E85}" dt="2020-08-16T16:42:05.504" v="6846"/>
          <ac:spMkLst>
            <pc:docMk/>
            <pc:sldMk cId="306298548" sldId="281"/>
            <ac:spMk id="3" creationId="{F1C9AE77-C645-4C4D-8199-E45DDD3BB03C}"/>
          </ac:spMkLst>
        </pc:spChg>
      </pc:sldChg>
      <pc:sldChg chg="addSp delSp modSp new mod ord modAnim">
        <pc:chgData name="Laura Kokkarinen" userId="0e26fa22d0ad653c" providerId="LiveId" clId="{97A37270-EB3C-4C41-BDE4-94397CAC6E85}" dt="2020-08-18T13:19:14.618" v="7346"/>
        <pc:sldMkLst>
          <pc:docMk/>
          <pc:sldMk cId="3740652294" sldId="282"/>
        </pc:sldMkLst>
        <pc:spChg chg="mod">
          <ac:chgData name="Laura Kokkarinen" userId="0e26fa22d0ad653c" providerId="LiveId" clId="{97A37270-EB3C-4C41-BDE4-94397CAC6E85}" dt="2020-08-16T14:48:03.892" v="2203" actId="20577"/>
          <ac:spMkLst>
            <pc:docMk/>
            <pc:sldMk cId="3740652294" sldId="282"/>
            <ac:spMk id="2" creationId="{365F9A71-32FF-4D76-817E-723A05C3EE3C}"/>
          </ac:spMkLst>
        </pc:spChg>
        <pc:spChg chg="mod">
          <ac:chgData name="Laura Kokkarinen" userId="0e26fa22d0ad653c" providerId="LiveId" clId="{97A37270-EB3C-4C41-BDE4-94397CAC6E85}" dt="2020-08-18T13:18:54.291" v="7343" actId="20577"/>
          <ac:spMkLst>
            <pc:docMk/>
            <pc:sldMk cId="3740652294" sldId="282"/>
            <ac:spMk id="3" creationId="{074E0268-810B-42CC-9AA9-57989FF9EE37}"/>
          </ac:spMkLst>
        </pc:spChg>
        <pc:spChg chg="del">
          <ac:chgData name="Laura Kokkarinen" userId="0e26fa22d0ad653c" providerId="LiveId" clId="{97A37270-EB3C-4C41-BDE4-94397CAC6E85}" dt="2020-08-16T14:48:00.780" v="2189" actId="478"/>
          <ac:spMkLst>
            <pc:docMk/>
            <pc:sldMk cId="3740652294" sldId="282"/>
            <ac:spMk id="4" creationId="{36F48294-34EF-42E9-B795-00C62D107FF5}"/>
          </ac:spMkLst>
        </pc:spChg>
        <pc:picChg chg="add mod">
          <ac:chgData name="Laura Kokkarinen" userId="0e26fa22d0ad653c" providerId="LiveId" clId="{97A37270-EB3C-4C41-BDE4-94397CAC6E85}" dt="2020-08-16T14:48:19.252" v="2211" actId="14100"/>
          <ac:picMkLst>
            <pc:docMk/>
            <pc:sldMk cId="3740652294" sldId="282"/>
            <ac:picMk id="6" creationId="{D5817AE6-645C-4C60-A213-89A0836E0A71}"/>
          </ac:picMkLst>
        </pc:picChg>
      </pc:sldChg>
      <pc:sldChg chg="modSp new mod ord modClrScheme modAnim chgLayout modNotesTx">
        <pc:chgData name="Laura Kokkarinen" userId="0e26fa22d0ad653c" providerId="LiveId" clId="{97A37270-EB3C-4C41-BDE4-94397CAC6E85}" dt="2020-08-20T08:58:30.796" v="7513" actId="6549"/>
        <pc:sldMkLst>
          <pc:docMk/>
          <pc:sldMk cId="1688306242" sldId="283"/>
        </pc:sldMkLst>
        <pc:spChg chg="mod ord">
          <ac:chgData name="Laura Kokkarinen" userId="0e26fa22d0ad653c" providerId="LiveId" clId="{97A37270-EB3C-4C41-BDE4-94397CAC6E85}" dt="2020-08-16T15:00:25.224" v="3046" actId="700"/>
          <ac:spMkLst>
            <pc:docMk/>
            <pc:sldMk cId="1688306242" sldId="283"/>
            <ac:spMk id="2" creationId="{2DB1F040-EF73-44C3-9A76-D3F86C1BAC06}"/>
          </ac:spMkLst>
        </pc:spChg>
        <pc:spChg chg="mod ord">
          <ac:chgData name="Laura Kokkarinen" userId="0e26fa22d0ad653c" providerId="LiveId" clId="{97A37270-EB3C-4C41-BDE4-94397CAC6E85}" dt="2020-08-16T15:07:50.793" v="3489" actId="20577"/>
          <ac:spMkLst>
            <pc:docMk/>
            <pc:sldMk cId="1688306242" sldId="283"/>
            <ac:spMk id="3" creationId="{9631EE45-A690-4E7A-8C22-54CAC04EB05E}"/>
          </ac:spMkLst>
        </pc:spChg>
        <pc:spChg chg="mod ord">
          <ac:chgData name="Laura Kokkarinen" userId="0e26fa22d0ad653c" providerId="LiveId" clId="{97A37270-EB3C-4C41-BDE4-94397CAC6E85}" dt="2020-08-16T15:07:41.499" v="3484" actId="20577"/>
          <ac:spMkLst>
            <pc:docMk/>
            <pc:sldMk cId="1688306242" sldId="283"/>
            <ac:spMk id="4" creationId="{7602C029-2A35-4E51-ADF6-0DEECAD8D9B0}"/>
          </ac:spMkLst>
        </pc:spChg>
      </pc:sldChg>
      <pc:sldChg chg="addSp modSp mod">
        <pc:chgData name="Laura Kokkarinen" userId="0e26fa22d0ad653c" providerId="LiveId" clId="{97A37270-EB3C-4C41-BDE4-94397CAC6E85}" dt="2020-08-16T15:14:41.999" v="3742" actId="1076"/>
        <pc:sldMkLst>
          <pc:docMk/>
          <pc:sldMk cId="1101452694" sldId="284"/>
        </pc:sldMkLst>
        <pc:spChg chg="mod">
          <ac:chgData name="Laura Kokkarinen" userId="0e26fa22d0ad653c" providerId="LiveId" clId="{97A37270-EB3C-4C41-BDE4-94397CAC6E85}" dt="2020-08-16T15:13:17.627" v="3653" actId="14100"/>
          <ac:spMkLst>
            <pc:docMk/>
            <pc:sldMk cId="1101452694" sldId="284"/>
            <ac:spMk id="2" creationId="{BE8B8ACB-88B0-425F-BEAB-B12DD1ED1F6A}"/>
          </ac:spMkLst>
        </pc:spChg>
        <pc:spChg chg="mod">
          <ac:chgData name="Laura Kokkarinen" userId="0e26fa22d0ad653c" providerId="LiveId" clId="{97A37270-EB3C-4C41-BDE4-94397CAC6E85}" dt="2020-08-16T15:13:42.934" v="3730" actId="20577"/>
          <ac:spMkLst>
            <pc:docMk/>
            <pc:sldMk cId="1101452694" sldId="284"/>
            <ac:spMk id="3" creationId="{0B532731-A6F8-4509-9240-86D1F3BB5839}"/>
          </ac:spMkLst>
        </pc:spChg>
        <pc:picChg chg="add mod">
          <ac:chgData name="Laura Kokkarinen" userId="0e26fa22d0ad653c" providerId="LiveId" clId="{97A37270-EB3C-4C41-BDE4-94397CAC6E85}" dt="2020-08-16T15:14:41.999" v="3742" actId="1076"/>
          <ac:picMkLst>
            <pc:docMk/>
            <pc:sldMk cId="1101452694" sldId="284"/>
            <ac:picMk id="5" creationId="{FF9ACFF7-B279-4F97-ABF4-9AEFF43C37E5}"/>
          </ac:picMkLst>
        </pc:picChg>
      </pc:sldChg>
      <pc:sldChg chg="modSp add modAnim">
        <pc:chgData name="Laura Kokkarinen" userId="0e26fa22d0ad653c" providerId="LiveId" clId="{97A37270-EB3C-4C41-BDE4-94397CAC6E85}" dt="2020-08-18T12:09:57.686" v="7085" actId="20577"/>
        <pc:sldMkLst>
          <pc:docMk/>
          <pc:sldMk cId="161239923" sldId="285"/>
        </pc:sldMkLst>
        <pc:spChg chg="mod">
          <ac:chgData name="Laura Kokkarinen" userId="0e26fa22d0ad653c" providerId="LiveId" clId="{97A37270-EB3C-4C41-BDE4-94397CAC6E85}" dt="2020-08-18T12:09:57.686" v="7085" actId="20577"/>
          <ac:spMkLst>
            <pc:docMk/>
            <pc:sldMk cId="161239923" sldId="285"/>
            <ac:spMk id="3" creationId="{E5660CB8-1E32-4183-8C4C-45BFB35DD31E}"/>
          </ac:spMkLst>
        </pc:spChg>
      </pc:sldChg>
      <pc:sldChg chg="addSp delSp modSp new mod">
        <pc:chgData name="Laura Kokkarinen" userId="0e26fa22d0ad653c" providerId="LiveId" clId="{97A37270-EB3C-4C41-BDE4-94397CAC6E85}" dt="2020-08-18T18:34:08.733" v="7506" actId="1038"/>
        <pc:sldMkLst>
          <pc:docMk/>
          <pc:sldMk cId="68089989" sldId="286"/>
        </pc:sldMkLst>
        <pc:spChg chg="mod">
          <ac:chgData name="Laura Kokkarinen" userId="0e26fa22d0ad653c" providerId="LiveId" clId="{97A37270-EB3C-4C41-BDE4-94397CAC6E85}" dt="2020-08-18T18:33:46.587" v="7494" actId="20577"/>
          <ac:spMkLst>
            <pc:docMk/>
            <pc:sldMk cId="68089989" sldId="286"/>
            <ac:spMk id="2" creationId="{B93335B9-18B5-44FB-A5F1-A8067E592D55}"/>
          </ac:spMkLst>
        </pc:spChg>
        <pc:spChg chg="del">
          <ac:chgData name="Laura Kokkarinen" userId="0e26fa22d0ad653c" providerId="LiveId" clId="{97A37270-EB3C-4C41-BDE4-94397CAC6E85}" dt="2020-08-18T13:37:30.698" v="7347" actId="478"/>
          <ac:spMkLst>
            <pc:docMk/>
            <pc:sldMk cId="68089989" sldId="286"/>
            <ac:spMk id="3" creationId="{BF7D915E-CBCA-4107-BB65-4C32219DA031}"/>
          </ac:spMkLst>
        </pc:spChg>
        <pc:spChg chg="add mod">
          <ac:chgData name="Laura Kokkarinen" userId="0e26fa22d0ad653c" providerId="LiveId" clId="{97A37270-EB3C-4C41-BDE4-94397CAC6E85}" dt="2020-08-18T18:32:46.111" v="7445" actId="1076"/>
          <ac:spMkLst>
            <pc:docMk/>
            <pc:sldMk cId="68089989" sldId="286"/>
            <ac:spMk id="12" creationId="{E9A642BD-04D3-4A31-B01D-1919786CA84A}"/>
          </ac:spMkLst>
        </pc:spChg>
        <pc:spChg chg="add mod">
          <ac:chgData name="Laura Kokkarinen" userId="0e26fa22d0ad653c" providerId="LiveId" clId="{97A37270-EB3C-4C41-BDE4-94397CAC6E85}" dt="2020-08-18T18:32:46.111" v="7445" actId="1076"/>
          <ac:spMkLst>
            <pc:docMk/>
            <pc:sldMk cId="68089989" sldId="286"/>
            <ac:spMk id="13" creationId="{B1255D3C-EC15-4994-AEBB-C6E70E68B42C}"/>
          </ac:spMkLst>
        </pc:spChg>
        <pc:picChg chg="add del">
          <ac:chgData name="Laura Kokkarinen" userId="0e26fa22d0ad653c" providerId="LiveId" clId="{97A37270-EB3C-4C41-BDE4-94397CAC6E85}" dt="2020-08-18T18:27:15.318" v="7349" actId="478"/>
          <ac:picMkLst>
            <pc:docMk/>
            <pc:sldMk cId="68089989" sldId="286"/>
            <ac:picMk id="4" creationId="{F331F466-89D0-49B1-9BCB-9DCEBBA0357B}"/>
          </ac:picMkLst>
        </pc:picChg>
        <pc:picChg chg="add mod">
          <ac:chgData name="Laura Kokkarinen" userId="0e26fa22d0ad653c" providerId="LiveId" clId="{97A37270-EB3C-4C41-BDE4-94397CAC6E85}" dt="2020-08-18T18:32:46.111" v="7445" actId="1076"/>
          <ac:picMkLst>
            <pc:docMk/>
            <pc:sldMk cId="68089989" sldId="286"/>
            <ac:picMk id="5" creationId="{41876445-2329-467B-A2FC-5E59155AD496}"/>
          </ac:picMkLst>
        </pc:picChg>
        <pc:picChg chg="add mod">
          <ac:chgData name="Laura Kokkarinen" userId="0e26fa22d0ad653c" providerId="LiveId" clId="{97A37270-EB3C-4C41-BDE4-94397CAC6E85}" dt="2020-08-18T18:34:08.733" v="7506" actId="1038"/>
          <ac:picMkLst>
            <pc:docMk/>
            <pc:sldMk cId="68089989" sldId="286"/>
            <ac:picMk id="6" creationId="{3F8E8797-DF23-4E44-91ED-661E080326B5}"/>
          </ac:picMkLst>
        </pc:picChg>
        <pc:picChg chg="add mod">
          <ac:chgData name="Laura Kokkarinen" userId="0e26fa22d0ad653c" providerId="LiveId" clId="{97A37270-EB3C-4C41-BDE4-94397CAC6E85}" dt="2020-08-18T18:34:00.470" v="7498" actId="1038"/>
          <ac:picMkLst>
            <pc:docMk/>
            <pc:sldMk cId="68089989" sldId="286"/>
            <ac:picMk id="7" creationId="{B6AEAED5-429E-484D-B9A4-54824D090F10}"/>
          </ac:picMkLst>
        </pc:picChg>
        <pc:picChg chg="add del mod">
          <ac:chgData name="Laura Kokkarinen" userId="0e26fa22d0ad653c" providerId="LiveId" clId="{97A37270-EB3C-4C41-BDE4-94397CAC6E85}" dt="2020-08-18T18:30:49.411" v="7381" actId="478"/>
          <ac:picMkLst>
            <pc:docMk/>
            <pc:sldMk cId="68089989" sldId="286"/>
            <ac:picMk id="1026" creationId="{3AB2B4AE-0806-4371-AC55-DCCCC4FF7C46}"/>
          </ac:picMkLst>
        </pc:picChg>
        <pc:picChg chg="add mod">
          <ac:chgData name="Laura Kokkarinen" userId="0e26fa22d0ad653c" providerId="LiveId" clId="{97A37270-EB3C-4C41-BDE4-94397CAC6E85}" dt="2020-08-18T18:32:46.111" v="7445" actId="1076"/>
          <ac:picMkLst>
            <pc:docMk/>
            <pc:sldMk cId="68089989" sldId="286"/>
            <ac:picMk id="1028" creationId="{F9CF3BBC-89C4-4141-BA3F-612981160141}"/>
          </ac:picMkLst>
        </pc:picChg>
        <pc:cxnChg chg="add mod">
          <ac:chgData name="Laura Kokkarinen" userId="0e26fa22d0ad653c" providerId="LiveId" clId="{97A37270-EB3C-4C41-BDE4-94397CAC6E85}" dt="2020-08-18T18:34:08.733" v="7506" actId="1038"/>
          <ac:cxnSpMkLst>
            <pc:docMk/>
            <pc:sldMk cId="68089989" sldId="286"/>
            <ac:cxnSpMk id="9" creationId="{FCFBC215-4574-4BED-B0E8-982483BF7B34}"/>
          </ac:cxnSpMkLst>
        </pc:cxnChg>
      </pc:sldChg>
      <pc:sldMasterChg chg="modSldLayout">
        <pc:chgData name="Laura Kokkarinen" userId="0e26fa22d0ad653c" providerId="LiveId" clId="{97A37270-EB3C-4C41-BDE4-94397CAC6E85}" dt="2020-08-16T13:33:56.581" v="79" actId="478"/>
        <pc:sldMasterMkLst>
          <pc:docMk/>
          <pc:sldMasterMk cId="1689187759" sldId="2147483648"/>
        </pc:sldMasterMkLst>
        <pc:sldLayoutChg chg="delSp">
          <pc:chgData name="Laura Kokkarinen" userId="0e26fa22d0ad653c" providerId="LiveId" clId="{97A37270-EB3C-4C41-BDE4-94397CAC6E85}" dt="2020-08-16T13:33:56.581" v="79" actId="478"/>
          <pc:sldLayoutMkLst>
            <pc:docMk/>
            <pc:sldMasterMk cId="1689187759" sldId="2147483648"/>
            <pc:sldLayoutMk cId="4025051235" sldId="2147483670"/>
          </pc:sldLayoutMkLst>
          <pc:picChg chg="del">
            <ac:chgData name="Laura Kokkarinen" userId="0e26fa22d0ad653c" providerId="LiveId" clId="{97A37270-EB3C-4C41-BDE4-94397CAC6E85}" dt="2020-08-16T13:33:56.581" v="79" actId="478"/>
            <ac:picMkLst>
              <pc:docMk/>
              <pc:sldMasterMk cId="1689187759" sldId="2147483648"/>
              <pc:sldLayoutMk cId="4025051235" sldId="2147483670"/>
              <ac:picMk id="1026" creationId="{0BE89167-5F37-48FC-89C6-2E38DAD0599A}"/>
            </ac:picMkLst>
          </pc:picChg>
        </pc:sldLayoutChg>
      </pc:sldMasterChg>
      <pc:sldMasterChg chg="modAnim">
        <pc:chgData name="Laura Kokkarinen" userId="0e26fa22d0ad653c" providerId="LiveId" clId="{97A37270-EB3C-4C41-BDE4-94397CAC6E85}" dt="2020-08-16T16:39:19.839" v="6840"/>
        <pc:sldMasterMkLst>
          <pc:docMk/>
          <pc:sldMasterMk cId="2471953960" sldId="2147483660"/>
        </pc:sldMasterMkLst>
      </pc:sldMasterChg>
      <pc:sldMasterChg chg="modAnim">
        <pc:chgData name="Laura Kokkarinen" userId="0e26fa22d0ad653c" providerId="LiveId" clId="{97A37270-EB3C-4C41-BDE4-94397CAC6E85}" dt="2020-08-16T16:39:16.700" v="6839"/>
        <pc:sldMasterMkLst>
          <pc:docMk/>
          <pc:sldMasterMk cId="104060212" sldId="2147483671"/>
        </pc:sldMasterMkLst>
      </pc:sldMasterChg>
      <pc:sldMasterChg chg="modSldLayout">
        <pc:chgData name="Laura Kokkarinen" userId="0e26fa22d0ad653c" providerId="LiveId" clId="{97A37270-EB3C-4C41-BDE4-94397CAC6E85}" dt="2020-08-16T15:16:08.079" v="3756" actId="1076"/>
        <pc:sldMasterMkLst>
          <pc:docMk/>
          <pc:sldMasterMk cId="701623521" sldId="2147483677"/>
        </pc:sldMasterMkLst>
        <pc:sldLayoutChg chg="addSp delSp mod">
          <pc:chgData name="Laura Kokkarinen" userId="0e26fa22d0ad653c" providerId="LiveId" clId="{97A37270-EB3C-4C41-BDE4-94397CAC6E85}" dt="2020-08-16T15:14:10.297" v="3732" actId="478"/>
          <pc:sldLayoutMkLst>
            <pc:docMk/>
            <pc:sldMasterMk cId="701623521" sldId="2147483677"/>
            <pc:sldLayoutMk cId="495367496" sldId="2147483678"/>
          </pc:sldLayoutMkLst>
          <pc:picChg chg="add del">
            <ac:chgData name="Laura Kokkarinen" userId="0e26fa22d0ad653c" providerId="LiveId" clId="{97A37270-EB3C-4C41-BDE4-94397CAC6E85}" dt="2020-08-16T15:14:10.297" v="3732" actId="478"/>
            <ac:picMkLst>
              <pc:docMk/>
              <pc:sldMasterMk cId="701623521" sldId="2147483677"/>
              <pc:sldLayoutMk cId="495367496" sldId="2147483678"/>
              <ac:picMk id="12" creationId="{9233D434-E38A-4355-BFB0-0956713F4C43}"/>
            </ac:picMkLst>
          </pc:picChg>
        </pc:sldLayoutChg>
        <pc:sldLayoutChg chg="modSp mod">
          <pc:chgData name="Laura Kokkarinen" userId="0e26fa22d0ad653c" providerId="LiveId" clId="{97A37270-EB3C-4C41-BDE4-94397CAC6E85}" dt="2020-08-16T15:16:08.079" v="3756" actId="1076"/>
          <pc:sldLayoutMkLst>
            <pc:docMk/>
            <pc:sldMasterMk cId="701623521" sldId="2147483677"/>
            <pc:sldLayoutMk cId="3916958667" sldId="2147483694"/>
          </pc:sldLayoutMkLst>
          <pc:spChg chg="mod">
            <ac:chgData name="Laura Kokkarinen" userId="0e26fa22d0ad653c" providerId="LiveId" clId="{97A37270-EB3C-4C41-BDE4-94397CAC6E85}" dt="2020-08-16T15:16:08.079" v="3756" actId="1076"/>
            <ac:spMkLst>
              <pc:docMk/>
              <pc:sldMasterMk cId="701623521" sldId="2147483677"/>
              <pc:sldLayoutMk cId="3916958667" sldId="2147483694"/>
              <ac:spMk id="4" creationId="{5C76D63D-A3D0-4178-B553-35AB8CB6F36F}"/>
            </ac:spMkLst>
          </pc:spChg>
          <pc:picChg chg="mod">
            <ac:chgData name="Laura Kokkarinen" userId="0e26fa22d0ad653c" providerId="LiveId" clId="{97A37270-EB3C-4C41-BDE4-94397CAC6E85}" dt="2020-08-16T15:16:08.079" v="3756" actId="1076"/>
            <ac:picMkLst>
              <pc:docMk/>
              <pc:sldMasterMk cId="701623521" sldId="2147483677"/>
              <pc:sldLayoutMk cId="3916958667" sldId="2147483694"/>
              <ac:picMk id="3" creationId="{EF732343-1FC3-4C08-AA53-8AA4668DF9B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37D3D-FF03-43A3-B9F6-95846728C87B}" type="datetimeFigureOut">
              <a:rPr lang="fi-FI" smtClean="0"/>
              <a:t>20.8.2020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F184A-34F2-481A-ACB0-91F77996E29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567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84A-34F2-481A-ACB0-91F77996E29E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6381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F184A-34F2-481A-ACB0-91F77996E29E}" type="slidenum">
              <a:rPr lang="fi-FI" smtClean="0"/>
              <a:t>20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178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9E3BA7-9D74-4441-98D1-8D4971E4F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B61DA-2C8E-43A4-84DF-407E4C6DCE93}"/>
              </a:ext>
            </a:extLst>
          </p:cNvPr>
          <p:cNvSpPr/>
          <p:nvPr userDrawn="1"/>
        </p:nvSpPr>
        <p:spPr>
          <a:xfrm>
            <a:off x="2740438" y="0"/>
            <a:ext cx="6709558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A58E-9306-4623-827D-411C97ECED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0438" y="2181693"/>
            <a:ext cx="6709558" cy="1091616"/>
          </a:xfrm>
        </p:spPr>
        <p:txBody>
          <a:bodyPr anchor="b"/>
          <a:lstStyle>
            <a:lvl1pPr algn="ctr">
              <a:defRPr sz="6000"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FI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2CF43E-96C8-4304-BFF8-DDD36618F2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1221" y="1719730"/>
            <a:ext cx="6708775" cy="46196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cap="all" spc="100" baseline="0">
                <a:solidFill>
                  <a:srgbClr val="3D1610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 dirty="0"/>
              <a:t>Title prefix</a:t>
            </a:r>
            <a:endParaRPr lang="en-F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9823D-949D-4580-9C91-465BD26060FA}"/>
              </a:ext>
            </a:extLst>
          </p:cNvPr>
          <p:cNvSpPr txBox="1"/>
          <p:nvPr userDrawn="1"/>
        </p:nvSpPr>
        <p:spPr>
          <a:xfrm>
            <a:off x="2741416" y="5005137"/>
            <a:ext cx="6709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baseline="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LAURAKOKKARINEN</a:t>
            </a:r>
            <a: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.COM</a:t>
            </a:r>
            <a:b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@LauraKokkarinen</a:t>
            </a:r>
            <a:endParaRPr lang="en-FI" sz="2400" dirty="0">
              <a:solidFill>
                <a:srgbClr val="3D161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0DC4369-2915-463E-A12F-AAFB8E005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9851" y="3429000"/>
            <a:ext cx="6708775" cy="46196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cap="all" spc="100" baseline="0">
                <a:solidFill>
                  <a:srgbClr val="3D1610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 dirty="0"/>
              <a:t>Title suffix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48829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321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62182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384355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C4D4-F08A-4A25-A613-1FB480F3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6454-9DB8-4EA3-BCF3-3B1349AB3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7827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BA64-56BA-4335-BCE7-E16BDA4D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6874" y="1825625"/>
            <a:ext cx="502318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56968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ED14-8616-4479-979B-7CCD300F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43371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25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0707678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900600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C4D4-F08A-4A25-A613-1FB480F3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6454-9DB8-4EA3-BCF3-3B1349AB3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7827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BA64-56BA-4335-BCE7-E16BDA4D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6874" y="1825625"/>
            <a:ext cx="502318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69410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ED14-8616-4479-979B-7CCD300F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3605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9E3BA7-9D74-4441-98D1-8D4971E4F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B61DA-2C8E-43A4-84DF-407E4C6DCE93}"/>
              </a:ext>
            </a:extLst>
          </p:cNvPr>
          <p:cNvSpPr/>
          <p:nvPr userDrawn="1"/>
        </p:nvSpPr>
        <p:spPr>
          <a:xfrm>
            <a:off x="2740438" y="0"/>
            <a:ext cx="6709558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9823D-949D-4580-9C91-465BD26060FA}"/>
              </a:ext>
            </a:extLst>
          </p:cNvPr>
          <p:cNvSpPr txBox="1"/>
          <p:nvPr userDrawn="1"/>
        </p:nvSpPr>
        <p:spPr>
          <a:xfrm>
            <a:off x="2741416" y="5005137"/>
            <a:ext cx="6709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baseline="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LAURAKOKKARINEN</a:t>
            </a:r>
            <a: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.COM</a:t>
            </a:r>
            <a:b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</a:br>
            <a:r>
              <a:rPr lang="en-US" sz="2400" dirty="0">
                <a:solidFill>
                  <a:srgbClr val="3D1610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@LauraKokkarinen</a:t>
            </a:r>
            <a:endParaRPr lang="en-FI" sz="2400" dirty="0">
              <a:solidFill>
                <a:srgbClr val="3D1610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F674D-4D35-4CA3-AEBD-A0180770BB34}"/>
              </a:ext>
            </a:extLst>
          </p:cNvPr>
          <p:cNvSpPr txBox="1"/>
          <p:nvPr userDrawn="1"/>
        </p:nvSpPr>
        <p:spPr>
          <a:xfrm>
            <a:off x="2740438" y="2177716"/>
            <a:ext cx="6709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3D1610"/>
                </a:solidFill>
                <a:latin typeface="Playlist" pitchFamily="50" charset="0"/>
              </a:rPr>
              <a:t>Thank you!</a:t>
            </a:r>
            <a:endParaRPr lang="en-FI" sz="6000" dirty="0">
              <a:solidFill>
                <a:srgbClr val="3D1610"/>
              </a:solidFill>
              <a:latin typeface="Playlis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7714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460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67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064" y="141"/>
            <a:ext cx="10494411" cy="6994241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1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17" y="0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1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1796" y="1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1E7-7919-4A1D-B44D-7F57FF0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D1D4-4E3C-44A0-BD3C-D8C9A45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8190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75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BEC-2113-466D-B5D3-03B33711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E562-A889-4C37-867F-781E1DF2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4FE9-A72F-4886-A1EF-3F9DFD2FB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60311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977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169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FEDEC5-D37D-4243-AB26-AFF882C007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t="15094" r="15095" b="2595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B61DA-2C8E-43A4-84DF-407E4C6DCE93}"/>
              </a:ext>
            </a:extLst>
          </p:cNvPr>
          <p:cNvSpPr/>
          <p:nvPr userDrawn="1"/>
        </p:nvSpPr>
        <p:spPr>
          <a:xfrm>
            <a:off x="2740438" y="0"/>
            <a:ext cx="6709558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A58E-9306-4623-827D-411C97ECED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0438" y="2181693"/>
            <a:ext cx="6709558" cy="1091616"/>
          </a:xfrm>
        </p:spPr>
        <p:txBody>
          <a:bodyPr anchor="b"/>
          <a:lstStyle>
            <a:lvl1pPr algn="ctr">
              <a:defRPr sz="6000"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Demo or section</a:t>
            </a:r>
            <a:endParaRPr lang="en-FI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0DC4369-2915-463E-A12F-AAFB8E005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9851" y="3429000"/>
            <a:ext cx="6708775" cy="109161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cap="all" spc="100" baseline="0">
                <a:solidFill>
                  <a:srgbClr val="3D1610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 dirty="0"/>
              <a:t>Demo title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8417750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987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440E-6BDF-4F14-AC25-2CC8BC5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1F2-ED64-44D0-B417-2FA364D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D2D3-9D94-44A0-B713-75F61AC1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9666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592-DFCB-4F25-8E38-4F96CD36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5884F-B251-4FDD-9107-DF1B7808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669E-ADC6-49D7-A616-541CC820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7299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13D5-023F-4D88-8A94-AB78E175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B0DF-C400-4DE5-904D-66917443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5417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5CD8-96F9-4F09-BEEB-5849622D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5DC9-0B26-49FB-9A28-D7617CB0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8909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 – @</a:t>
            </a:r>
            <a:r>
              <a:rPr lang="en-US" dirty="0" err="1"/>
              <a:t>SpeakerTwitter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1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3400425" y="2105561"/>
            <a:ext cx="5391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Q</a:t>
            </a:r>
            <a:r>
              <a:rPr lang="en-US" sz="8000" b="0" dirty="0">
                <a:solidFill>
                  <a:srgbClr val="117A7D"/>
                </a:solidFill>
              </a:rPr>
              <a:t>&amp;</a:t>
            </a:r>
            <a:r>
              <a:rPr lang="en-US" sz="16600" b="0" dirty="0">
                <a:solidFill>
                  <a:srgbClr val="117A7D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5893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 do care about your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2343-1FC3-4C08-AA53-8AA4668DF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3316" y="1997869"/>
            <a:ext cx="2862262" cy="2862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6D63D-A3D0-4178-B553-35AB8CB6F36F}"/>
              </a:ext>
            </a:extLst>
          </p:cNvPr>
          <p:cNvSpPr/>
          <p:nvPr userDrawn="1"/>
        </p:nvSpPr>
        <p:spPr>
          <a:xfrm>
            <a:off x="1252094" y="4982646"/>
            <a:ext cx="342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aka.ms/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PnPVCFeedback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9586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521493" y="2105561"/>
            <a:ext cx="11149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4958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7C217-010A-4B5F-9665-3E0F1174D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9B61DA-2C8E-43A4-84DF-407E4C6DCE93}"/>
              </a:ext>
            </a:extLst>
          </p:cNvPr>
          <p:cNvSpPr/>
          <p:nvPr userDrawn="1"/>
        </p:nvSpPr>
        <p:spPr>
          <a:xfrm>
            <a:off x="2740438" y="0"/>
            <a:ext cx="6709558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A58E-9306-4623-827D-411C97ECED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40438" y="2181693"/>
            <a:ext cx="6709558" cy="1091616"/>
          </a:xfrm>
        </p:spPr>
        <p:txBody>
          <a:bodyPr anchor="b"/>
          <a:lstStyle>
            <a:lvl1pPr algn="ctr">
              <a:defRPr sz="6000"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Demo or section</a:t>
            </a:r>
            <a:endParaRPr lang="en-FI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0DC4369-2915-463E-A12F-AAFB8E005E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9851" y="3429000"/>
            <a:ext cx="6708775" cy="1091616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 cap="all" spc="100" baseline="0">
                <a:solidFill>
                  <a:srgbClr val="3D1610"/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en-US" dirty="0"/>
              <a:t>Demo title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92795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cat&#10;&#10;Description automatically generated">
            <a:extLst>
              <a:ext uri="{FF2B5EF4-FFF2-40B4-BE49-F238E27FC236}">
                <a16:creationId xmlns:a16="http://schemas.microsoft.com/office/drawing/2014/main" id="{639C454A-FBA6-4745-8015-28310AD45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r="33368"/>
          <a:stretch/>
        </p:blipFill>
        <p:spPr>
          <a:xfrm>
            <a:off x="6812630" y="0"/>
            <a:ext cx="537937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946581-28F9-44A1-B175-B81DB39CE1A4}"/>
              </a:ext>
            </a:extLst>
          </p:cNvPr>
          <p:cNvSpPr/>
          <p:nvPr userDrawn="1"/>
        </p:nvSpPr>
        <p:spPr>
          <a:xfrm>
            <a:off x="6578621" y="0"/>
            <a:ext cx="56133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100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057083-EB76-4860-A442-749E68928DA1}"/>
              </a:ext>
            </a:extLst>
          </p:cNvPr>
          <p:cNvSpPr/>
          <p:nvPr userDrawn="1"/>
        </p:nvSpPr>
        <p:spPr>
          <a:xfrm>
            <a:off x="6812631" y="0"/>
            <a:ext cx="284013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EEDC4-8B47-4C06-8A2A-D6884F2E7277}"/>
              </a:ext>
            </a:extLst>
          </p:cNvPr>
          <p:cNvSpPr txBox="1"/>
          <p:nvPr userDrawn="1"/>
        </p:nvSpPr>
        <p:spPr>
          <a:xfrm>
            <a:off x="839202" y="541385"/>
            <a:ext cx="1051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3D1610"/>
                </a:solidFill>
                <a:latin typeface="Playlist" pitchFamily="50" charset="0"/>
              </a:rPr>
              <a:t>Who am I?</a:t>
            </a:r>
            <a:endParaRPr lang="en-FI" sz="5400" dirty="0">
              <a:solidFill>
                <a:srgbClr val="3D1610"/>
              </a:solidFill>
              <a:latin typeface="Playlist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1F0CF0-59B5-4F33-B412-B93F5EE75F03}"/>
              </a:ext>
            </a:extLst>
          </p:cNvPr>
          <p:cNvSpPr txBox="1"/>
          <p:nvPr userDrawn="1"/>
        </p:nvSpPr>
        <p:spPr>
          <a:xfrm>
            <a:off x="839202" y="1550894"/>
            <a:ext cx="9826793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444500">
              <a:spcBef>
                <a:spcPts val="0"/>
              </a:spcBef>
              <a:spcAft>
                <a:spcPts val="300"/>
              </a:spcAft>
              <a:buClr>
                <a:srgbClr val="F87060"/>
              </a:buClr>
              <a:buFont typeface="Lato Light" panose="020F0502020204030203" pitchFamily="34" charset="0"/>
              <a:buChar char="‖"/>
            </a:pP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Senior Developer &amp; Architect</a:t>
            </a:r>
          </a:p>
          <a:p>
            <a:pPr marL="444500" indent="-444500">
              <a:spcBef>
                <a:spcPts val="0"/>
              </a:spcBef>
              <a:spcAft>
                <a:spcPts val="300"/>
              </a:spcAft>
              <a:buClr>
                <a:srgbClr val="F87060"/>
              </a:buClr>
              <a:buFont typeface="Lato Light" panose="020F0502020204030203" pitchFamily="34" charset="0"/>
              <a:buChar char="‖"/>
            </a:pP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Microsoft 365 &amp; Azure</a:t>
            </a:r>
          </a:p>
          <a:p>
            <a:pPr marL="444500" indent="-444500">
              <a:spcBef>
                <a:spcPts val="0"/>
              </a:spcBef>
              <a:spcAft>
                <a:spcPts val="300"/>
              </a:spcAft>
              <a:buClr>
                <a:srgbClr val="F87060"/>
              </a:buClr>
              <a:buFont typeface="Lato Light" panose="020F0502020204030203" pitchFamily="34" charset="0"/>
              <a:buChar char="‖"/>
            </a:pP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Finland</a:t>
            </a:r>
          </a:p>
          <a:p>
            <a:pPr marL="444500" indent="-444500">
              <a:spcBef>
                <a:spcPts val="0"/>
              </a:spcBef>
              <a:spcAft>
                <a:spcPts val="300"/>
              </a:spcAft>
              <a:buClr>
                <a:srgbClr val="F87060"/>
              </a:buClr>
              <a:buFont typeface="Lato Light" panose="020F0502020204030203" pitchFamily="34" charset="0"/>
              <a:buChar char="‖"/>
            </a:pPr>
            <a:r>
              <a:rPr lang="en-US" sz="2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Clr>
                <a:srgbClr val="F87060"/>
              </a:buClr>
              <a:buFont typeface="Lato Light" panose="020F0502020204030203" pitchFamily="34" charset="0"/>
              <a:buNone/>
            </a:pPr>
            <a:endParaRPr lang="en-US" sz="28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444500" marR="0" lvl="0" indent="-444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Tx/>
              <a:buFont typeface="Lato Light" panose="020F0502020204030203" pitchFamily="34" charset="0"/>
              <a:buChar char="‖"/>
              <a:tabLst/>
              <a:defRPr/>
            </a:pPr>
            <a:r>
              <a:rPr lang="en-US" sz="2800" spc="100" baseline="0" dirty="0">
                <a:latin typeface="Montserrat" panose="00000500000000000000" pitchFamily="2" charset="0"/>
                <a:ea typeface="Lato Light" panose="020F0502020204030203" pitchFamily="34" charset="0"/>
                <a:cs typeface="Lato Light" panose="020F0502020204030203" pitchFamily="34" charset="0"/>
              </a:rPr>
              <a:t>LAURAKOKKARINEN.COM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9798152-6087-471E-8090-D2361D28D6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93" y="2913125"/>
            <a:ext cx="2343637" cy="670803"/>
          </a:xfrm>
          <a:prstGeom prst="rect">
            <a:avLst/>
          </a:prstGeom>
        </p:spPr>
      </p:pic>
      <p:pic>
        <p:nvPicPr>
          <p:cNvPr id="13" name="Graphic 12" descr="Pencil">
            <a:extLst>
              <a:ext uri="{FF2B5EF4-FFF2-40B4-BE49-F238E27FC236}">
                <a16:creationId xmlns:a16="http://schemas.microsoft.com/office/drawing/2014/main" id="{E2C9DA03-F4D5-41AB-8BD6-E551BB6D0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638" y="3951320"/>
            <a:ext cx="392124" cy="392124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718194A-AADC-4EBE-A1CC-0C4FF7F5D7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2" y="5500018"/>
            <a:ext cx="1960656" cy="791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60B670-F5C0-4A58-83D6-780141A0B4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94638" y="4516510"/>
            <a:ext cx="2533858" cy="388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6A41E-8088-48EE-AC55-7274A321B212}"/>
              </a:ext>
            </a:extLst>
          </p:cNvPr>
          <p:cNvSpPr txBox="1"/>
          <p:nvPr userDrawn="1"/>
        </p:nvSpPr>
        <p:spPr>
          <a:xfrm>
            <a:off x="3574766" y="4466042"/>
            <a:ext cx="28982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@LauraKokkarinen  </a:t>
            </a:r>
            <a:endParaRPr lang="en-FI" sz="2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402505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D1610"/>
                </a:solidFill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05535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85F6-778C-4147-8318-EFE9A95B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Playlist" pitchFamily="50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81A0F-C097-4AC6-BD52-2AE1B992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47625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C4D4-F08A-4A25-A613-1FB480F3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6454-9DB8-4EA3-BCF3-3B1349AB3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9087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BA64-56BA-4335-BCE7-E16BDA4D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5856" y="1825625"/>
            <a:ext cx="497217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75593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ED14-8616-4479-979B-7CCD300F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3416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55EEEA-4FF4-4290-9477-F4C8B80A2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6" r="42149"/>
          <a:stretch/>
        </p:blipFill>
        <p:spPr>
          <a:xfrm rot="10800000">
            <a:off x="9123680" y="0"/>
            <a:ext cx="306831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850200-2D28-4219-804A-2757FEF4CBDC}"/>
              </a:ext>
            </a:extLst>
          </p:cNvPr>
          <p:cNvSpPr/>
          <p:nvPr userDrawn="1"/>
        </p:nvSpPr>
        <p:spPr>
          <a:xfrm>
            <a:off x="9123680" y="0"/>
            <a:ext cx="306832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141B9-89C7-4EDC-B32F-34DD8D43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7795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93F94-9C85-49A7-B13C-6332032F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68918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70" r:id="rId5"/>
    <p:sldLayoutId id="2147483650" r:id="rId6"/>
    <p:sldLayoutId id="2147483659" r:id="rId7"/>
    <p:sldLayoutId id="2147483652" r:id="rId8"/>
    <p:sldLayoutId id="2147483654" r:id="rId9"/>
    <p:sldLayoutId id="214748365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kern="1200" dirty="0" smtClean="0">
          <a:solidFill>
            <a:srgbClr val="3D1610"/>
          </a:solidFill>
          <a:latin typeface="Playlist" pitchFamily="50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87060"/>
        </a:buClr>
        <a:buFont typeface="Lato Light" panose="020F0502020204030203" pitchFamily="34" charset="0"/>
        <a:buChar char="‖"/>
        <a:defRPr sz="2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8706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8706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A7705D-43F2-4AF7-832B-A48C02B84B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2" t="15193" r="21129" b="8199"/>
          <a:stretch/>
        </p:blipFill>
        <p:spPr>
          <a:xfrm rot="5400000">
            <a:off x="6136134" y="802138"/>
            <a:ext cx="6858001" cy="52537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0A1B97-A91F-4C2A-83A6-0246AE8E6505}"/>
              </a:ext>
            </a:extLst>
          </p:cNvPr>
          <p:cNvSpPr/>
          <p:nvPr userDrawn="1"/>
        </p:nvSpPr>
        <p:spPr>
          <a:xfrm>
            <a:off x="6938270" y="0"/>
            <a:ext cx="5253727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141B9-89C7-4EDC-B32F-34DD8D43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7795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93F94-9C85-49A7-B13C-6332032F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247195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kern="1200" dirty="0" smtClean="0">
          <a:solidFill>
            <a:srgbClr val="3D1610"/>
          </a:solidFill>
          <a:latin typeface="Playlist" pitchFamily="50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87060"/>
        </a:buClr>
        <a:buFont typeface="Lato Light" panose="020F0502020204030203" pitchFamily="34" charset="0"/>
        <a:buChar char="‖"/>
        <a:defRPr sz="2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141B9-89C7-4EDC-B32F-34DD8D43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827795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FI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93F94-9C85-49A7-B13C-6332032F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10406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kern="1200" dirty="0" smtClean="0">
          <a:solidFill>
            <a:srgbClr val="3D1610"/>
          </a:solidFill>
          <a:latin typeface="Playlist" pitchFamily="50" charset="0"/>
          <a:ea typeface="Lato Light" panose="020F0502020204030203" pitchFamily="34" charset="0"/>
          <a:cs typeface="Lato Light" panose="020F050202020403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87060"/>
        </a:buClr>
        <a:buFont typeface="Lato Light" panose="020F0502020204030203" pitchFamily="34" charset="0"/>
        <a:buChar char="‖"/>
        <a:defRPr sz="2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8706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90B42-701F-4BEF-A66E-DE4A20E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0325-4FD3-4176-90B5-D502941FF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73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C33A1D-76BA-4016-9720-033306281EA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5865079"/>
            <a:ext cx="2062249" cy="893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B25A6-C113-4F04-93AF-9840F63BF110}"/>
              </a:ext>
            </a:extLst>
          </p:cNvPr>
          <p:cNvSpPr txBox="1"/>
          <p:nvPr userDrawn="1"/>
        </p:nvSpPr>
        <p:spPr>
          <a:xfrm>
            <a:off x="838200" y="6262786"/>
            <a:ext cx="31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https://aka.ms/</a:t>
            </a:r>
            <a:r>
              <a:rPr lang="en-US" sz="1400" dirty="0">
                <a:solidFill>
                  <a:srgbClr val="AFABAB"/>
                </a:solidFill>
              </a:rPr>
              <a:t>PnPVirtualConference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512F37E-56F8-42BA-92A4-CEB5198F54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" y="5865079"/>
            <a:ext cx="893641" cy="8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2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17A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microsoft.com/en-us/microsoftteams/platform/task-modules-and-cards/cards/cards-reference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TeamsDevApp.vsteamstempla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ngrok.com/" TargetMode="External"/><Relationship Id="rId4" Type="http://schemas.openxmlformats.org/officeDocument/2006/relationships/hyperlink" Target="https://docs.microsoft.com/en-us/microsoftteams/platform/tutorials/get-started-yeoma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teams/platform/samples/app-templates" TargetMode="External"/><Relationship Id="rId2" Type="http://schemas.openxmlformats.org/officeDocument/2006/relationships/hyperlink" Target="https://developer.microsoft.com/en-us/microsoft-teams/blogs/video-training-package-for-microsoft-teams-yeoman-generator/" TargetMode="Externa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laurakokkarinen.com/how-to-use-the-complimentary-azure-credits-in-a-microsoft-365-developer-tenant-step-by-step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ACB-88B0-425F-BEAB-B12DD1ED1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83" y="133076"/>
            <a:ext cx="6129681" cy="2685010"/>
          </a:xfrm>
        </p:spPr>
        <p:txBody>
          <a:bodyPr>
            <a:noAutofit/>
          </a:bodyPr>
          <a:lstStyle/>
          <a:p>
            <a:r>
              <a:rPr lang="en-US" sz="4000" dirty="0"/>
              <a:t>Implementing customizations for Microsoft Teams with </a:t>
            </a:r>
            <a:br>
              <a:rPr lang="en-US" sz="4000" dirty="0"/>
            </a:br>
            <a:r>
              <a:rPr lang="en-US" sz="4000" dirty="0"/>
              <a:t>Azure PaaS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2731-A6F8-4509-9240-86D1F3BB5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Laura Kokkarinen</a:t>
            </a:r>
          </a:p>
          <a:p>
            <a:r>
              <a:rPr lang="en-US" dirty="0"/>
              <a:t>Senior Developer &amp; Architect</a:t>
            </a:r>
          </a:p>
          <a:p>
            <a:r>
              <a:rPr lang="en-US" dirty="0"/>
              <a:t>Sulava</a:t>
            </a:r>
          </a:p>
          <a:p>
            <a:r>
              <a:rPr lang="en-US" dirty="0"/>
              <a:t>@LauraKokkarinen</a:t>
            </a:r>
          </a:p>
        </p:txBody>
      </p:sp>
      <p:pic>
        <p:nvPicPr>
          <p:cNvPr id="5" name="Picture 4" descr="A picture containing person, person, teeth, mirror&#10;&#10;Description automatically generated">
            <a:extLst>
              <a:ext uri="{FF2B5EF4-FFF2-40B4-BE49-F238E27FC236}">
                <a16:creationId xmlns:a16="http://schemas.microsoft.com/office/drawing/2014/main" id="{FF9ACFF7-B279-4F97-ABF4-9AEFF43C3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2923309"/>
            <a:ext cx="1640808" cy="16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69CCDC3-CB60-4AEE-815B-1DB53007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662" y="533635"/>
            <a:ext cx="3467519" cy="421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54C0C8-18C9-425F-9845-875210B3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apps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6840-774F-467F-A8C7-F602558C7D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Pin bots and (static) tabs to the left-hand navigation</a:t>
            </a:r>
          </a:p>
          <a:p>
            <a:r>
              <a:rPr lang="en-US" dirty="0"/>
              <a:t>Configure the personal scope in the manifest file</a:t>
            </a:r>
          </a:p>
          <a:p>
            <a:r>
              <a:rPr lang="en-US" dirty="0"/>
              <a:t>Setup team app policies</a:t>
            </a:r>
          </a:p>
          <a:p>
            <a:r>
              <a:rPr lang="en-US" dirty="0"/>
              <a:t>When to use</a:t>
            </a:r>
          </a:p>
          <a:p>
            <a:pPr lvl="1"/>
            <a:r>
              <a:rPr lang="en-US" dirty="0"/>
              <a:t>Not related to any team</a:t>
            </a:r>
          </a:p>
          <a:p>
            <a:pPr lvl="1"/>
            <a:r>
              <a:rPr lang="en-US" dirty="0"/>
              <a:t>Offer easy access to the app for the user</a:t>
            </a: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F94619-F863-4DB7-B5B0-EEBF253E0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95" y="2420470"/>
            <a:ext cx="5014705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2BD2-771E-4F30-8EF4-80535271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extensions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7B52C-5826-430D-A425-5AC05F90A5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Technically very similar to bots</a:t>
            </a:r>
          </a:p>
          <a:p>
            <a:pPr lvl="1"/>
            <a:r>
              <a:rPr lang="en-US" dirty="0"/>
              <a:t>Web app, Bot service, App service plan</a:t>
            </a:r>
          </a:p>
          <a:p>
            <a:pPr lvl="1"/>
            <a:r>
              <a:rPr lang="en-US" dirty="0"/>
              <a:t>Gets triggered differently!</a:t>
            </a:r>
          </a:p>
          <a:p>
            <a:r>
              <a:rPr lang="en-US" dirty="0"/>
              <a:t>When it is the most natural to trigger a background process from one of extension points (e.g. existing message context)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Power Automate</a:t>
            </a:r>
            <a:endParaRPr lang="fi-FI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A4B768-ACA0-45FE-8BD5-62C43FD9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789" y="1825625"/>
            <a:ext cx="5642237" cy="42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8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610EA3-9627-46AC-A0C6-0A22B8766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Webhooks</a:t>
            </a:r>
            <a:endParaRPr lang="fi-FI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45E391-1E13-4957-954D-1576ACBF69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When a backend service already exists</a:t>
            </a:r>
          </a:p>
          <a:p>
            <a:r>
              <a:rPr lang="en-US" dirty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89063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931C-44AC-4C3E-AB3B-8B6CF6CA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Outgoing webhooks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C6B3B-7D5A-4E26-B4A3-A07BB223C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668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Send messages from Teams to an existing external system</a:t>
            </a:r>
          </a:p>
          <a:p>
            <a:r>
              <a:rPr lang="en-US" dirty="0"/>
              <a:t>Bot like user experience, super quick to create</a:t>
            </a:r>
          </a:p>
          <a:p>
            <a:r>
              <a:rPr lang="en-US" dirty="0"/>
              <a:t>The service can respond back to Teams</a:t>
            </a:r>
          </a:p>
          <a:p>
            <a:r>
              <a:rPr lang="en-US" dirty="0"/>
              <a:t>The external service needs to know how to process the message</a:t>
            </a:r>
          </a:p>
          <a:p>
            <a:pPr lvl="1"/>
            <a:r>
              <a:rPr lang="en-US" dirty="0"/>
              <a:t>Changes most likely need to be   made to the service</a:t>
            </a:r>
            <a:endParaRPr lang="fi-FI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EF53EE-478E-4568-915D-1E70BB11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57" y="1501028"/>
            <a:ext cx="4372788" cy="312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38BA828-A5C5-47FE-B8A7-13546A24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23" y="4755402"/>
            <a:ext cx="48668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0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DF54-9A07-4FB0-89EC-345D12BF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Incoming webhooks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6A436-E1A8-40E4-BD05-410EDA98F8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Send messages from an external system to Teams</a:t>
            </a:r>
          </a:p>
          <a:p>
            <a:r>
              <a:rPr lang="en-US" dirty="0"/>
              <a:t>Adding a webhook gives you a URL where to send the messages (in JSON format)</a:t>
            </a:r>
          </a:p>
          <a:p>
            <a:pPr lvl="1"/>
            <a:r>
              <a:rPr lang="en-US" dirty="0"/>
              <a:t>Changes might need to be   made to the service</a:t>
            </a:r>
          </a:p>
          <a:p>
            <a:r>
              <a:rPr lang="en-US" dirty="0"/>
              <a:t>Excellent for all kinds of channel-wide notifications!</a:t>
            </a:r>
          </a:p>
          <a:p>
            <a:r>
              <a:rPr lang="en-US" dirty="0"/>
              <a:t>Can’t be added to private or group chats (use bots instead)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B6433F-5FCD-4FE3-8768-E8C166C1D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512" y="1058182"/>
            <a:ext cx="3474544" cy="380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94C5F23-D38F-4AAF-A2F8-411F18E3E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298" y="2989657"/>
            <a:ext cx="3772901" cy="32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F6A3-5276-4D0D-8970-9C3986CC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EC9F-96EF-4526-B14B-282C31F318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Productized incoming webhooks</a:t>
            </a:r>
            <a:endParaRPr lang="fi-FI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C3B54B4-2FCF-48DD-8252-9031348D4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04" y="1820862"/>
            <a:ext cx="6351342" cy="417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1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7D86-4B85-4E11-89AF-D53158F571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things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AE77-C645-4C4D-8199-E45DDD3BB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 include In your apps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29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9A71-32FF-4D76-817E-723A05C3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0268-810B-42CC-9AA9-57989FF9E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16055" cy="44089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Formatted messages </a:t>
            </a:r>
          </a:p>
          <a:p>
            <a:r>
              <a:rPr lang="en-US" dirty="0"/>
              <a:t>Use on channels, private and group chats</a:t>
            </a:r>
          </a:p>
          <a:p>
            <a:r>
              <a:rPr lang="en-US" dirty="0"/>
              <a:t>Can be used from all kinds of apps</a:t>
            </a:r>
          </a:p>
          <a:p>
            <a:r>
              <a:rPr lang="en-US" dirty="0"/>
              <a:t>Need to be constructed following the JSON schema</a:t>
            </a:r>
          </a:p>
          <a:p>
            <a:pPr lvl="1"/>
            <a:r>
              <a:rPr lang="en-US" sz="2000" dirty="0">
                <a:solidFill>
                  <a:srgbClr val="F8706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https://docs.microsoft.com/en-us/microsoftteams/platform/task-modules-and-cards/cards/cards-reference</a:t>
            </a:r>
            <a:endParaRPr lang="en-US" sz="2000" dirty="0">
              <a:solidFill>
                <a:srgbClr val="F87060"/>
              </a:solidFill>
            </a:endParaRPr>
          </a:p>
          <a:p>
            <a:r>
              <a:rPr lang="en-US" dirty="0"/>
              <a:t>Insert the JSON into the HTTP request/response body</a:t>
            </a:r>
          </a:p>
          <a:p>
            <a:endParaRPr lang="fi-FI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817AE6-645C-4C60-A213-89A0836E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19" y="1690687"/>
            <a:ext cx="5142272" cy="389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6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A6E1-81BE-4DBB-8079-64540085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modules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12EAA-578E-4499-A277-8E5B63D94E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modules</a:t>
            </a:r>
          </a:p>
          <a:p>
            <a:pPr lvl="1"/>
            <a:r>
              <a:rPr lang="en-US" dirty="0"/>
              <a:t>Modal windows for displaying/collecting info</a:t>
            </a:r>
          </a:p>
          <a:p>
            <a:pPr lvl="1"/>
            <a:r>
              <a:rPr lang="en-US" dirty="0"/>
              <a:t>Open via links, buttons, bot/messaging extension responses</a:t>
            </a:r>
          </a:p>
          <a:p>
            <a:r>
              <a:rPr lang="en-US" dirty="0"/>
              <a:t>Created by</a:t>
            </a:r>
          </a:p>
          <a:p>
            <a:pPr lvl="1"/>
            <a:r>
              <a:rPr lang="en-US" dirty="0"/>
              <a:t>Loading a web page in an iframe</a:t>
            </a:r>
          </a:p>
          <a:p>
            <a:pPr lvl="1"/>
            <a:r>
              <a:rPr lang="en-US" dirty="0"/>
              <a:t>Adaptive cards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2636A48-AA2A-41F4-9545-5F7C01121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91" y="1533670"/>
            <a:ext cx="58648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3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5921-1D98-413C-A1A6-2D91CC25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create what type of app?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AEFB-4B0D-4B98-94C2-C29D55FDD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 you want to display information?</a:t>
            </a:r>
          </a:p>
          <a:p>
            <a:r>
              <a:rPr lang="en-US" dirty="0"/>
              <a:t>Do you want to execute a background process?</a:t>
            </a:r>
          </a:p>
          <a:p>
            <a:r>
              <a:rPr lang="en-US" dirty="0"/>
              <a:t>Do you want to do both?</a:t>
            </a:r>
          </a:p>
          <a:p>
            <a:r>
              <a:rPr lang="en-US" dirty="0"/>
              <a:t>What is the most logical extension point for triggering your app?</a:t>
            </a:r>
          </a:p>
          <a:p>
            <a:r>
              <a:rPr lang="en-US" dirty="0"/>
              <a:t>What technologies you want to use?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2FA7EC-E085-4EDD-BBB7-DFFE0A9AB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24" y="1690688"/>
            <a:ext cx="5389276" cy="467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5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854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F040-EF73-44C3-9A76-D3F86C1B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and Tools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EE45-A690-4E7A-8C22-54CAC04EB0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Used Azure PaaS services</a:t>
            </a:r>
          </a:p>
          <a:p>
            <a:pPr lvl="1"/>
            <a:r>
              <a:rPr lang="en-US" dirty="0"/>
              <a:t>Web app</a:t>
            </a:r>
          </a:p>
          <a:p>
            <a:pPr lvl="1"/>
            <a:r>
              <a:rPr lang="en-US" dirty="0"/>
              <a:t>Bot service</a:t>
            </a:r>
          </a:p>
          <a:p>
            <a:pPr lvl="1"/>
            <a:r>
              <a:rPr lang="en-US" dirty="0"/>
              <a:t>App service plan</a:t>
            </a:r>
          </a:p>
          <a:p>
            <a:pPr lvl="1">
              <a:buFont typeface="Lato Light" panose="020F0502020204030203" pitchFamily="34" charset="0"/>
              <a:buChar char="→"/>
            </a:pPr>
            <a:r>
              <a:rPr lang="fi-FI" dirty="0"/>
              <a:t> Other Azure services</a:t>
            </a:r>
            <a:br>
              <a:rPr lang="fi-FI" dirty="0"/>
            </a:br>
            <a:r>
              <a:rPr lang="fi-FI" dirty="0"/>
              <a:t>  based on requirements</a:t>
            </a:r>
          </a:p>
          <a:p>
            <a:pPr lvl="1">
              <a:buFont typeface="Lato Light" panose="020F0502020204030203" pitchFamily="34" charset="0"/>
              <a:buChar char="→"/>
            </a:pPr>
            <a:endParaRPr lang="fi-FI" dirty="0"/>
          </a:p>
          <a:p>
            <a:r>
              <a:rPr lang="fi-FI" dirty="0"/>
              <a:t>Other options</a:t>
            </a:r>
          </a:p>
          <a:p>
            <a:pPr lvl="1"/>
            <a:r>
              <a:rPr lang="fi-FI" dirty="0"/>
              <a:t>SharePoint Framework (SPFx)</a:t>
            </a:r>
          </a:p>
          <a:p>
            <a:pPr lvl="1"/>
            <a:r>
              <a:rPr lang="fi-FI" dirty="0"/>
              <a:t>Power Apps</a:t>
            </a:r>
          </a:p>
          <a:p>
            <a:pPr lvl="1"/>
            <a:r>
              <a:rPr lang="fi-FI" dirty="0"/>
              <a:t>Power Automate</a:t>
            </a:r>
          </a:p>
          <a:p>
            <a:pPr lvl="1"/>
            <a:r>
              <a:rPr lang="fi-FI" dirty="0"/>
              <a:t>Power Virtual Agents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2C029-2A35-4E51-ADF6-0DEECAD8D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Tools for developing for Azure</a:t>
            </a:r>
          </a:p>
          <a:p>
            <a:pPr lvl="1"/>
            <a:r>
              <a:rPr lang="en-US" dirty="0"/>
              <a:t>C#</a:t>
            </a:r>
          </a:p>
          <a:p>
            <a:pPr lvl="2"/>
            <a:r>
              <a:rPr lang="en-US" dirty="0"/>
              <a:t>Visual Studio IDE with </a:t>
            </a:r>
            <a:r>
              <a:rPr lang="en-US" i="1" dirty="0"/>
              <a:t>Microsoft Teams Toolkit for Visual Studio (</a:t>
            </a:r>
            <a:r>
              <a:rPr lang="en-US" i="1" dirty="0">
                <a:solidFill>
                  <a:srgbClr val="F87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https://marketplace.visualstudio.com/items?itemName=TeamsDevApp.vsteamstemplate</a:t>
            </a:r>
            <a:r>
              <a:rPr lang="en-US" i="1" dirty="0"/>
              <a:t>)</a:t>
            </a:r>
          </a:p>
          <a:p>
            <a:pPr lvl="1"/>
            <a:r>
              <a:rPr lang="en-US" dirty="0"/>
              <a:t>Node.js (TypeScript)</a:t>
            </a:r>
          </a:p>
          <a:p>
            <a:pPr lvl="2"/>
            <a:r>
              <a:rPr lang="en-US" dirty="0"/>
              <a:t>Visual Studio Code with </a:t>
            </a:r>
            <a:r>
              <a:rPr lang="en-US" i="1" dirty="0" err="1"/>
              <a:t>yo</a:t>
            </a:r>
            <a:r>
              <a:rPr lang="en-US" i="1" dirty="0"/>
              <a:t> teams (</a:t>
            </a:r>
            <a:r>
              <a:rPr lang="fi-FI" i="1" dirty="0">
                <a:solidFill>
                  <a:srgbClr val="F87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https://docs.microsoft.com/en-us/microsoftteams/platform/tutorials/get-started-yeoman</a:t>
            </a:r>
            <a:r>
              <a:rPr lang="en-US" i="1" dirty="0"/>
              <a:t>) </a:t>
            </a:r>
          </a:p>
          <a:p>
            <a:pPr lvl="1"/>
            <a:r>
              <a:rPr lang="en-US" i="1" dirty="0" err="1"/>
              <a:t>Ngrok</a:t>
            </a:r>
            <a:r>
              <a:rPr lang="en-US" i="1" dirty="0"/>
              <a:t> (</a:t>
            </a:r>
            <a:r>
              <a:rPr lang="fi-FI" i="1" dirty="0">
                <a:solidFill>
                  <a:srgbClr val="F87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https://ngrok.com/</a:t>
            </a:r>
            <a:r>
              <a:rPr lang="en-US" i="1" dirty="0"/>
              <a:t>) </a:t>
            </a:r>
            <a:r>
              <a:rPr lang="en-US" dirty="0"/>
              <a:t>required for debugging bots and messaging extensions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8830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3959D9-1107-4968-977C-AE1B9B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A85613-1EF7-4CF3-AC60-805D150380D6}"/>
              </a:ext>
            </a:extLst>
          </p:cNvPr>
          <p:cNvSpPr txBox="1">
            <a:spLocks/>
          </p:cNvSpPr>
          <p:nvPr/>
        </p:nvSpPr>
        <p:spPr>
          <a:xfrm>
            <a:off x="5761181" y="578850"/>
            <a:ext cx="5592619" cy="4547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sure to also check out these!</a:t>
            </a:r>
          </a:p>
          <a:p>
            <a:r>
              <a:rPr lang="en-US" dirty="0"/>
              <a:t>Teams tutorial videos by the PnP team:</a:t>
            </a:r>
            <a:br>
              <a:rPr lang="en-US" dirty="0"/>
            </a:br>
            <a:r>
              <a:rPr lang="fi-FI" sz="2000" dirty="0">
                <a:solidFill>
                  <a:srgbClr val="117A7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https://developer.microsoft.com/en-us/microsoft-teams/blogs/video-training-package-for-microsoft-teams-yeoman-generator/</a:t>
            </a:r>
            <a:endParaRPr lang="en-US" sz="2000" dirty="0">
              <a:solidFill>
                <a:srgbClr val="117A7D"/>
              </a:solidFill>
            </a:endParaRPr>
          </a:p>
          <a:p>
            <a:r>
              <a:rPr lang="en-US" dirty="0"/>
              <a:t>Microsoft Teams app templates:</a:t>
            </a:r>
            <a:br>
              <a:rPr lang="en-US" dirty="0"/>
            </a:br>
            <a:r>
              <a:rPr lang="fi-FI" sz="2000" dirty="0">
                <a:solidFill>
                  <a:srgbClr val="117A7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https://docs.microsoft.com/en-us/microsoftteams/platform/samples/app-templates</a:t>
            </a:r>
            <a:endParaRPr lang="en-US" sz="2000" dirty="0">
              <a:solidFill>
                <a:srgbClr val="117A7D"/>
              </a:solidFill>
            </a:endParaRPr>
          </a:p>
          <a:p>
            <a:r>
              <a:rPr lang="en-US" dirty="0"/>
              <a:t>Set up free Azure credits for M365 developer tenant: </a:t>
            </a:r>
            <a:r>
              <a:rPr lang="fi-FI" sz="2000" dirty="0">
                <a:solidFill>
                  <a:srgbClr val="117A7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https://laurakokkarinen.com/how-to-use-the-complimentary-azure-credits-in-a-microsoft-365-developer-tenant-step-by-step/</a:t>
            </a:r>
            <a:endParaRPr lang="en-US" sz="2000" dirty="0">
              <a:solidFill>
                <a:srgbClr val="117A7D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0362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F085-4D79-4C3A-A5DE-F6DEEB45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Answers to the following questions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7EEC-90E3-4A35-BB67-E284C05A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and when to extend Teams?</a:t>
            </a:r>
          </a:p>
          <a:p>
            <a:r>
              <a:rPr lang="en-US" dirty="0"/>
              <a:t>What are the different app types and extension points?</a:t>
            </a:r>
          </a:p>
          <a:p>
            <a:r>
              <a:rPr lang="en-US" dirty="0"/>
              <a:t>How does Azure PaaS relate to all of this?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3731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42E0-2A01-4D7A-8879-DEB0B2CD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 when to extend teams?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CBF1-87AD-46F2-B936-7352478FC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 in general makes people more productive</a:t>
            </a:r>
          </a:p>
          <a:p>
            <a:pPr lvl="1"/>
            <a:r>
              <a:rPr lang="en-US" dirty="0"/>
              <a:t>No time spent on tedious tasks!</a:t>
            </a:r>
          </a:p>
          <a:p>
            <a:endParaRPr lang="en-US" dirty="0"/>
          </a:p>
          <a:p>
            <a:r>
              <a:rPr lang="en-US" dirty="0"/>
              <a:t>Why Teams?</a:t>
            </a:r>
          </a:p>
          <a:p>
            <a:pPr lvl="1"/>
            <a:r>
              <a:rPr lang="en-US" dirty="0"/>
              <a:t>Teams is the most natural place for displaying the information or performing the process or task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6048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5E21D5-B1A7-4887-9617-4A760E65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types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A86752-60C3-4B42-B96F-3EC7A7FB34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Tabs</a:t>
            </a:r>
            <a:endParaRPr lang="fi-FI" dirty="0"/>
          </a:p>
          <a:p>
            <a:r>
              <a:rPr lang="fi-FI" dirty="0"/>
              <a:t>Bots</a:t>
            </a:r>
          </a:p>
          <a:p>
            <a:r>
              <a:rPr lang="fi-FI" dirty="0"/>
              <a:t>Messaging extensions</a:t>
            </a:r>
          </a:p>
          <a:p>
            <a:r>
              <a:rPr lang="fi-FI" dirty="0"/>
              <a:t>Webhooks</a:t>
            </a:r>
          </a:p>
          <a:p>
            <a:pPr lvl="1"/>
            <a:r>
              <a:rPr lang="fi-FI" dirty="0"/>
              <a:t>Incoming</a:t>
            </a:r>
          </a:p>
          <a:p>
            <a:pPr lvl="1"/>
            <a:r>
              <a:rPr lang="fi-FI" dirty="0"/>
              <a:t>Outgoing</a:t>
            </a:r>
          </a:p>
          <a:p>
            <a:pPr lvl="1"/>
            <a:r>
              <a:rPr lang="fi-FI" dirty="0"/>
              <a:t>Connectors</a:t>
            </a:r>
            <a:endParaRPr lang="en-US" dirty="0"/>
          </a:p>
          <a:p>
            <a:endParaRPr lang="fi-FI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80E453-12BC-41A7-BB08-9DF6856F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58" y="362672"/>
            <a:ext cx="6697628" cy="58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4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AB28-0201-41EC-82B1-C59BA4B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0CB8-1E32-4183-8C4C-45BFB35DD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127" y="1566304"/>
            <a:ext cx="4528128" cy="4226952"/>
          </a:xfrm>
        </p:spPr>
        <p:txBody>
          <a:bodyPr>
            <a:normAutofit/>
          </a:bodyPr>
          <a:lstStyle/>
          <a:p>
            <a:r>
              <a:rPr lang="en-US" sz="2600" dirty="0"/>
              <a:t>When you want to display information (in the context of a team)</a:t>
            </a:r>
          </a:p>
          <a:p>
            <a:r>
              <a:rPr lang="en-US" sz="2600" dirty="0"/>
              <a:t>Most flexibility regarding UI</a:t>
            </a:r>
          </a:p>
          <a:p>
            <a:r>
              <a:rPr lang="en-US" sz="2600" dirty="0"/>
              <a:t>Web pages</a:t>
            </a:r>
          </a:p>
          <a:p>
            <a:r>
              <a:rPr lang="en-US" sz="2600" dirty="0"/>
              <a:t>Host them in Azure</a:t>
            </a:r>
          </a:p>
          <a:p>
            <a:pPr lvl="1"/>
            <a:r>
              <a:rPr lang="en-US" sz="2200" dirty="0"/>
              <a:t>Web app, App service plan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8E6CCB-8B58-43FE-BFEE-F85EF4BF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0" y="1816407"/>
            <a:ext cx="6707864" cy="38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zure Active Directory Logo - LogoDix">
            <a:extLst>
              <a:ext uri="{FF2B5EF4-FFF2-40B4-BE49-F238E27FC236}">
                <a16:creationId xmlns:a16="http://schemas.microsoft.com/office/drawing/2014/main" id="{F9CF3BBC-89C4-4141-BA3F-61298116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964" y="3364165"/>
            <a:ext cx="1661307" cy="8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335B9-18B5-44FB-A5F1-A8067E5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app basic structure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76445-2329-467B-A2FC-5E59155A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747" y="2828708"/>
            <a:ext cx="1038225" cy="97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E8797-DF23-4E44-91ED-661E08032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37" y="3050885"/>
            <a:ext cx="923925" cy="92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EAED5-429E-484D-B9A4-54824D090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078" y="3308060"/>
            <a:ext cx="666750" cy="6667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FBC215-4574-4BED-B0E8-982483BF7B3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508356" y="3512847"/>
            <a:ext cx="3360881" cy="1"/>
          </a:xfrm>
          <a:prstGeom prst="straightConnector1">
            <a:avLst/>
          </a:prstGeom>
          <a:ln w="57150">
            <a:solidFill>
              <a:srgbClr val="F870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A642BD-04D3-4A31-B01D-1919786CA84A}"/>
              </a:ext>
            </a:extLst>
          </p:cNvPr>
          <p:cNvSpPr txBox="1"/>
          <p:nvPr/>
        </p:nvSpPr>
        <p:spPr>
          <a:xfrm>
            <a:off x="3493150" y="3980873"/>
            <a:ext cx="239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manifest.json</a:t>
            </a:r>
            <a:endParaRPr lang="fi-FI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55D3C-EC15-4994-AEBB-C6E70E68B42C}"/>
              </a:ext>
            </a:extLst>
          </p:cNvPr>
          <p:cNvSpPr txBox="1"/>
          <p:nvPr/>
        </p:nvSpPr>
        <p:spPr>
          <a:xfrm>
            <a:off x="7407563" y="2622693"/>
            <a:ext cx="327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azurewebsites.net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808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9AB28-0201-41EC-82B1-C59BA4B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0CB8-1E32-4183-8C4C-45BFB35DD3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8127" y="1566304"/>
            <a:ext cx="4528128" cy="4226952"/>
          </a:xfrm>
        </p:spPr>
        <p:txBody>
          <a:bodyPr>
            <a:normAutofit fontScale="92500"/>
          </a:bodyPr>
          <a:lstStyle/>
          <a:p>
            <a:r>
              <a:rPr lang="en-US" dirty="0"/>
              <a:t>When you want to display information (in the context of a team)</a:t>
            </a:r>
          </a:p>
          <a:p>
            <a:r>
              <a:rPr lang="en-US" dirty="0"/>
              <a:t>Most flexibility regarding UI</a:t>
            </a:r>
          </a:p>
          <a:p>
            <a:r>
              <a:rPr lang="en-US" dirty="0"/>
              <a:t>Web pages</a:t>
            </a:r>
          </a:p>
          <a:p>
            <a:r>
              <a:rPr lang="en-US" dirty="0"/>
              <a:t>Host them in Azure</a:t>
            </a:r>
          </a:p>
          <a:p>
            <a:pPr lvl="1"/>
            <a:r>
              <a:rPr lang="en-US" dirty="0"/>
              <a:t>Web app, App service plan</a:t>
            </a:r>
          </a:p>
          <a:p>
            <a:r>
              <a:rPr lang="en-US" dirty="0"/>
              <a:t>Other options</a:t>
            </a:r>
          </a:p>
          <a:p>
            <a:pPr lvl="1"/>
            <a:r>
              <a:rPr lang="en-US" dirty="0"/>
              <a:t>SPFx web part</a:t>
            </a:r>
          </a:p>
          <a:p>
            <a:pPr lvl="1"/>
            <a:r>
              <a:rPr lang="en-US" dirty="0"/>
              <a:t>Power Apps</a:t>
            </a:r>
            <a:endParaRPr lang="fi-FI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8E6CCB-8B58-43FE-BFEE-F85EF4BF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620" y="1816407"/>
            <a:ext cx="6707864" cy="38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6FDC-378B-431D-97FF-0461260D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B330-3CA3-4F7F-AE65-E59A16091D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043" y="1680085"/>
            <a:ext cx="5137727" cy="44551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a </a:t>
            </a:r>
            <a:r>
              <a:rPr lang="en-US" i="1" dirty="0"/>
              <a:t>conversation</a:t>
            </a:r>
            <a:r>
              <a:rPr lang="en-US" dirty="0"/>
              <a:t> is the most natural way of performing a task</a:t>
            </a:r>
          </a:p>
          <a:p>
            <a:r>
              <a:rPr lang="en-US" dirty="0"/>
              <a:t>Use via all the different types of chats</a:t>
            </a:r>
          </a:p>
          <a:p>
            <a:r>
              <a:rPr lang="en-US" dirty="0"/>
              <a:t>Web services</a:t>
            </a:r>
          </a:p>
          <a:p>
            <a:r>
              <a:rPr lang="en-US" dirty="0"/>
              <a:t>Host them in Azure</a:t>
            </a:r>
          </a:p>
          <a:p>
            <a:pPr lvl="1"/>
            <a:r>
              <a:rPr lang="en-US" dirty="0"/>
              <a:t>Web app, Bot service, App service plan</a:t>
            </a:r>
          </a:p>
          <a:p>
            <a:pPr lvl="1"/>
            <a:r>
              <a:rPr lang="en-US" dirty="0"/>
              <a:t>Scale down the app service plan to avoid costs while developing</a:t>
            </a:r>
          </a:p>
          <a:p>
            <a:r>
              <a:rPr lang="en-US" dirty="0"/>
              <a:t>Classic bot scenarios also use</a:t>
            </a:r>
          </a:p>
          <a:p>
            <a:pPr lvl="1"/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lvl="1"/>
            <a:r>
              <a:rPr lang="en-US" dirty="0"/>
              <a:t>Language understanding (LUIS)</a:t>
            </a:r>
          </a:p>
          <a:p>
            <a:r>
              <a:rPr lang="fi-FI" dirty="0"/>
              <a:t>Other options</a:t>
            </a:r>
          </a:p>
          <a:p>
            <a:pPr lvl="1"/>
            <a:r>
              <a:rPr lang="fi-FI" dirty="0"/>
              <a:t>Power Virtual Agents (expensive!)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0991E5-5513-459B-A8C1-3D77992F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388" y="365125"/>
            <a:ext cx="5686608" cy="311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F5E9E1-79C9-4DB8-B02E-7FE996FE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15084"/>
            <a:ext cx="5724628" cy="322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1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3E7E9B8-130B-4ADA-A5CE-83A12BE9FA9B}" vid="{6BC31F9F-FFD5-46CE-BC2D-7798B33A0C7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3E7E9B8-130B-4ADA-A5CE-83A12BE9FA9B}" vid="{DC3382D7-6496-4917-8453-030E87630D23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3E7E9B8-130B-4ADA-A5CE-83A12BE9FA9B}" vid="{E7ED863D-FD53-4ADF-ABCB-42201FAFCEB6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P-Virtual-Conference-Sep-2020.potx" id="{38EBA5BF-4F8F-439E-9441-3479230F32BB}" vid="{186C217D-5D51-42A8-B671-2012D0B2C89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2" ma:contentTypeDescription="Create a new document." ma:contentTypeScope="" ma:versionID="d02f06a71c76430921e81eb5e58ef58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3402702269d13ac697cfe1994138c5a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38DEA7-3096-47FE-968E-6305AF632D6A}"/>
</file>

<file path=customXml/itemProps2.xml><?xml version="1.0" encoding="utf-8"?>
<ds:datastoreItem xmlns:ds="http://schemas.openxmlformats.org/officeDocument/2006/customXml" ds:itemID="{35F06781-2280-41C5-AE84-C19252DF1DAB}"/>
</file>

<file path=customXml/itemProps3.xml><?xml version="1.0" encoding="utf-8"?>
<ds:datastoreItem xmlns:ds="http://schemas.openxmlformats.org/officeDocument/2006/customXml" ds:itemID="{CB7F6499-23CF-4F4B-95C7-DDB40393307A}"/>
</file>

<file path=docProps/app.xml><?xml version="1.0" encoding="utf-8"?>
<Properties xmlns="http://schemas.openxmlformats.org/officeDocument/2006/extended-properties" xmlns:vt="http://schemas.openxmlformats.org/officeDocument/2006/docPropsVTypes">
  <Template>LauraKokkarinen_Template</Template>
  <TotalTime>0</TotalTime>
  <Words>800</Words>
  <Application>Microsoft Office PowerPoint</Application>
  <PresentationFormat>Widescreen</PresentationFormat>
  <Paragraphs>132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Lato Light</vt:lpstr>
      <vt:lpstr>Montserrat</vt:lpstr>
      <vt:lpstr>Playlist</vt:lpstr>
      <vt:lpstr>Office Theme</vt:lpstr>
      <vt:lpstr>1_Office Theme</vt:lpstr>
      <vt:lpstr>2_Office Theme</vt:lpstr>
      <vt:lpstr>3_Office Theme</vt:lpstr>
      <vt:lpstr>Implementing customizations for Microsoft Teams with  Azure PaaS services</vt:lpstr>
      <vt:lpstr>PowerPoint Presentation</vt:lpstr>
      <vt:lpstr>Answers to the following questions</vt:lpstr>
      <vt:lpstr>Why and when to extend teams?</vt:lpstr>
      <vt:lpstr>App types</vt:lpstr>
      <vt:lpstr>Tabs</vt:lpstr>
      <vt:lpstr>Teams app basic structure</vt:lpstr>
      <vt:lpstr>Tabs</vt:lpstr>
      <vt:lpstr>Bots</vt:lpstr>
      <vt:lpstr>Personal apps</vt:lpstr>
      <vt:lpstr>Messaging extensions</vt:lpstr>
      <vt:lpstr>Webhooks</vt:lpstr>
      <vt:lpstr>Outgoing webhooks</vt:lpstr>
      <vt:lpstr>Incoming webhooks</vt:lpstr>
      <vt:lpstr>Connectors</vt:lpstr>
      <vt:lpstr>Other things</vt:lpstr>
      <vt:lpstr>Adaptive cards</vt:lpstr>
      <vt:lpstr>Task modules</vt:lpstr>
      <vt:lpstr>When to create what type of app?</vt:lpstr>
      <vt:lpstr>Services and Tools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Kokkarinen</dc:creator>
  <cp:lastModifiedBy>Laura Kokkarinen</cp:lastModifiedBy>
  <cp:revision>1</cp:revision>
  <dcterms:created xsi:type="dcterms:W3CDTF">2020-08-16T13:18:54Z</dcterms:created>
  <dcterms:modified xsi:type="dcterms:W3CDTF">2020-08-20T08:58:34Z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